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1" r:id="rId3"/>
    <p:sldId id="272" r:id="rId4"/>
    <p:sldId id="268" r:id="rId5"/>
    <p:sldId id="269" r:id="rId6"/>
    <p:sldId id="270" r:id="rId7"/>
    <p:sldId id="273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70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/>
          <p:nvPr/>
        </p:nvGrpSpPr>
        <p:grpSpPr>
          <a:xfrm>
            <a:off x="-382405" y="0"/>
            <a:ext cx="9932341" cy="6858000"/>
            <a:chOff x="-382405" y="0"/>
            <a:chExt cx="9932341" cy="6858000"/>
          </a:xfrm>
        </p:grpSpPr>
        <p:grpSp>
          <p:nvGrpSpPr>
            <p:cNvPr id="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7" name="Rectangle 3"/>
                <p:cNvSpPr/>
                <p:nvPr/>
              </p:nvSpPr>
              <p:spPr>
                <a:xfrm>
                  <a:off x="22860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8" name="Group 5"/>
              <p:cNvGrpSpPr/>
              <p:nvPr/>
            </p:nvGrpSpPr>
            <p:grpSpPr>
              <a:xfrm>
                <a:off x="422910" y="0"/>
                <a:ext cx="2514600" cy="6858000"/>
                <a:chOff x="422910" y="0"/>
                <a:chExt cx="2514600" cy="6858000"/>
              </a:xfrm>
            </p:grpSpPr>
            <p:sp>
              <p:nvSpPr>
                <p:cNvPr id="9" name="Rectangle 84"/>
                <p:cNvSpPr/>
                <p:nvPr/>
              </p:nvSpPr>
              <p:spPr>
                <a:xfrm>
                  <a:off x="133731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0" name="Rectangle 85"/>
                <p:cNvSpPr/>
                <p:nvPr/>
              </p:nvSpPr>
              <p:spPr>
                <a:xfrm>
                  <a:off x="42291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1" name="Rectangle 113"/>
                <p:cNvSpPr/>
                <p:nvPr/>
              </p:nvSpPr>
              <p:spPr>
                <a:xfrm>
                  <a:off x="65151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>
                <a:off x="6629400" y="0"/>
                <a:ext cx="2514600" cy="6858000"/>
                <a:chOff x="6629400" y="0"/>
                <a:chExt cx="2514600" cy="6858000"/>
              </a:xfrm>
            </p:grpSpPr>
            <p:sp>
              <p:nvSpPr>
                <p:cNvPr id="13" name="Rectangle 77"/>
                <p:cNvSpPr/>
                <p:nvPr/>
              </p:nvSpPr>
              <p:spPr>
                <a:xfrm rot="10799991">
                  <a:off x="6629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4" name="Rectangle 78"/>
                <p:cNvSpPr/>
                <p:nvPr/>
              </p:nvSpPr>
              <p:spPr>
                <a:xfrm rot="10799991">
                  <a:off x="868680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5" name="Rectangle 80"/>
                <p:cNvSpPr/>
                <p:nvPr/>
              </p:nvSpPr>
              <p:spPr>
                <a:xfrm rot="10799991">
                  <a:off x="8153393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sp>
            <p:nvSpPr>
              <p:cNvPr id="16" name="Rectangle 74"/>
              <p:cNvSpPr/>
              <p:nvPr/>
            </p:nvSpPr>
            <p:spPr>
              <a:xfrm>
                <a:off x="3810003" y="0"/>
                <a:ext cx="28193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7" name="Rectangle 75"/>
              <p:cNvSpPr/>
              <p:nvPr/>
            </p:nvSpPr>
            <p:spPr>
              <a:xfrm>
                <a:off x="2895603" y="0"/>
                <a:ext cx="457200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8" name="Rectangle 76"/>
              <p:cNvSpPr/>
              <p:nvPr/>
            </p:nvSpPr>
            <p:spPr>
              <a:xfrm>
                <a:off x="3124203" y="0"/>
                <a:ext cx="7619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</p:grpSp>
        <p:sp>
          <p:nvSpPr>
            <p:cNvPr id="19" name="Freeform 44"/>
            <p:cNvSpPr/>
            <p:nvPr/>
          </p:nvSpPr>
          <p:spPr>
            <a:xfrm>
              <a:off x="-11878" y="5035134"/>
              <a:ext cx="9144000" cy="1175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175655"/>
                <a:gd name="f8" fmla="val 1116279"/>
                <a:gd name="f9" fmla="val 493815"/>
                <a:gd name="f10" fmla="val 1145967"/>
                <a:gd name="f11" fmla="val 987631"/>
                <a:gd name="f12" fmla="val 1674420"/>
                <a:gd name="f13" fmla="val 1163780"/>
                <a:gd name="f14" fmla="val 2361209"/>
                <a:gd name="f15" fmla="val 1151905"/>
                <a:gd name="f16" fmla="val 3204358"/>
                <a:gd name="f17" fmla="val 1138050"/>
                <a:gd name="f18" fmla="val 4120737"/>
                <a:gd name="f19" fmla="val 1045027"/>
                <a:gd name="f20" fmla="val 5037116"/>
                <a:gd name="f21" fmla="val 952004"/>
                <a:gd name="f22" fmla="val 6335486"/>
                <a:gd name="f23" fmla="val 779811"/>
                <a:gd name="f24" fmla="val 7172696"/>
                <a:gd name="f25" fmla="val 605640"/>
                <a:gd name="f26" fmla="val 8009907"/>
                <a:gd name="f27" fmla="val 431469"/>
                <a:gd name="f28" fmla="val 8866910"/>
                <a:gd name="f29" fmla="val 154379"/>
                <a:gd name="f30" fmla="+- 0 0 -90"/>
                <a:gd name="f31" fmla="*/ f3 1 9144000"/>
                <a:gd name="f32" fmla="*/ f4 1 1175655"/>
                <a:gd name="f33" fmla="+- f7 0 f5"/>
                <a:gd name="f34" fmla="+- f6 0 f5"/>
                <a:gd name="f35" fmla="*/ f30 f0 1"/>
                <a:gd name="f36" fmla="*/ f34 1 9144000"/>
                <a:gd name="f37" fmla="*/ f33 1 1175655"/>
                <a:gd name="f38" fmla="*/ 0 f34 1"/>
                <a:gd name="f39" fmla="*/ 1674420 f34 1"/>
                <a:gd name="f40" fmla="*/ 4120737 f34 1"/>
                <a:gd name="f41" fmla="*/ 7172696 f34 1"/>
                <a:gd name="f42" fmla="*/ 9144000 f34 1"/>
                <a:gd name="f43" fmla="*/ 1116279 f33 1"/>
                <a:gd name="f44" fmla="*/ 1163780 f33 1"/>
                <a:gd name="f45" fmla="*/ 1045027 f33 1"/>
                <a:gd name="f46" fmla="*/ 605640 f33 1"/>
                <a:gd name="f47" fmla="*/ 0 f33 1"/>
                <a:gd name="f48" fmla="*/ f35 1 f2"/>
                <a:gd name="f49" fmla="*/ f38 1 9144000"/>
                <a:gd name="f50" fmla="*/ f39 1 9144000"/>
                <a:gd name="f51" fmla="*/ f40 1 9144000"/>
                <a:gd name="f52" fmla="*/ f41 1 9144000"/>
                <a:gd name="f53" fmla="*/ f42 1 9144000"/>
                <a:gd name="f54" fmla="*/ f43 1 1175655"/>
                <a:gd name="f55" fmla="*/ f44 1 1175655"/>
                <a:gd name="f56" fmla="*/ f45 1 1175655"/>
                <a:gd name="f57" fmla="*/ f46 1 1175655"/>
                <a:gd name="f58" fmla="*/ f47 1 1175655"/>
                <a:gd name="f59" fmla="*/ f5 1 f36"/>
                <a:gd name="f60" fmla="*/ f6 1 f36"/>
                <a:gd name="f61" fmla="*/ f5 1 f37"/>
                <a:gd name="f62" fmla="*/ f7 1 f37"/>
                <a:gd name="f63" fmla="+- f48 0 f1"/>
                <a:gd name="f64" fmla="*/ f49 1 f36"/>
                <a:gd name="f65" fmla="*/ f54 1 f37"/>
                <a:gd name="f66" fmla="*/ f50 1 f36"/>
                <a:gd name="f67" fmla="*/ f55 1 f37"/>
                <a:gd name="f68" fmla="*/ f51 1 f36"/>
                <a:gd name="f69" fmla="*/ f56 1 f37"/>
                <a:gd name="f70" fmla="*/ f52 1 f36"/>
                <a:gd name="f71" fmla="*/ f57 1 f37"/>
                <a:gd name="f72" fmla="*/ f53 1 f36"/>
                <a:gd name="f73" fmla="*/ f58 1 f37"/>
                <a:gd name="f74" fmla="*/ f59 f31 1"/>
                <a:gd name="f75" fmla="*/ f60 f31 1"/>
                <a:gd name="f76" fmla="*/ f62 f32 1"/>
                <a:gd name="f77" fmla="*/ f61 f32 1"/>
                <a:gd name="f78" fmla="*/ f64 f31 1"/>
                <a:gd name="f79" fmla="*/ f65 f32 1"/>
                <a:gd name="f80" fmla="*/ f66 f31 1"/>
                <a:gd name="f81" fmla="*/ f67 f32 1"/>
                <a:gd name="f82" fmla="*/ f68 f31 1"/>
                <a:gd name="f83" fmla="*/ f69 f32 1"/>
                <a:gd name="f84" fmla="*/ f70 f31 1"/>
                <a:gd name="f85" fmla="*/ f71 f32 1"/>
                <a:gd name="f86" fmla="*/ f72 f31 1"/>
                <a:gd name="f87" fmla="*/ f7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3">
                  <a:pos x="f78" y="f79"/>
                </a:cxn>
                <a:cxn ang="f63">
                  <a:pos x="f80" y="f81"/>
                </a:cxn>
                <a:cxn ang="f63">
                  <a:pos x="f82" y="f83"/>
                </a:cxn>
                <a:cxn ang="f63">
                  <a:pos x="f84" y="f85"/>
                </a:cxn>
                <a:cxn ang="f63">
                  <a:pos x="f86" y="f87"/>
                </a:cxn>
              </a:cxnLst>
              <a:rect l="f74" t="f77" r="f75" b="f76"/>
              <a:pathLst>
                <a:path w="9144000" h="1175655">
                  <a:moveTo>
                    <a:pt x="f5" y="f8"/>
                  </a:moveTo>
                  <a:cubicBezTo>
                    <a:pt x="f9" y="f10"/>
                    <a:pt x="f11" y="f7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6" y="f5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0" name="Freeform 47"/>
            <p:cNvSpPr/>
            <p:nvPr/>
          </p:nvSpPr>
          <p:spPr>
            <a:xfrm>
              <a:off x="-11878" y="3467596"/>
              <a:ext cx="9144000" cy="890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890650"/>
                <a:gd name="f8" fmla="val 263236"/>
                <a:gd name="f9" fmla="val 751114"/>
                <a:gd name="f10" fmla="val 526472"/>
                <a:gd name="f11" fmla="val 611579"/>
                <a:gd name="f12" fmla="val 1045028"/>
                <a:gd name="f13" fmla="val 475013"/>
                <a:gd name="f14" fmla="val 1563584"/>
                <a:gd name="f15" fmla="val 338447"/>
                <a:gd name="f16" fmla="val 2299855"/>
                <a:gd name="f17" fmla="val 138545"/>
                <a:gd name="f18" fmla="val 3111335"/>
                <a:gd name="f19" fmla="val 71252"/>
                <a:gd name="f20" fmla="val 3922815"/>
                <a:gd name="f21" fmla="val 3959"/>
                <a:gd name="f22" fmla="val 4908467"/>
                <a:gd name="f23" fmla="val 5913911"/>
                <a:gd name="f24" fmla="val 6919355"/>
                <a:gd name="f25" fmla="val 142504"/>
                <a:gd name="f26" fmla="val 8595756"/>
                <a:gd name="f27" fmla="val 427512"/>
                <a:gd name="f28" fmla="val 498764"/>
                <a:gd name="f29" fmla="+- 0 0 -90"/>
                <a:gd name="f30" fmla="*/ f3 1 9144000"/>
                <a:gd name="f31" fmla="*/ f4 1 890650"/>
                <a:gd name="f32" fmla="+- f7 0 f5"/>
                <a:gd name="f33" fmla="+- f6 0 f5"/>
                <a:gd name="f34" fmla="*/ f29 f0 1"/>
                <a:gd name="f35" fmla="*/ f33 1 9144000"/>
                <a:gd name="f36" fmla="*/ f32 1 890650"/>
                <a:gd name="f37" fmla="*/ 0 f33 1"/>
                <a:gd name="f38" fmla="*/ 890650 f32 1"/>
                <a:gd name="f39" fmla="*/ 1045028 f33 1"/>
                <a:gd name="f40" fmla="*/ 475013 f32 1"/>
                <a:gd name="f41" fmla="*/ 3111335 f33 1"/>
                <a:gd name="f42" fmla="*/ 71252 f32 1"/>
                <a:gd name="f43" fmla="*/ 5913911 f33 1"/>
                <a:gd name="f44" fmla="*/ 9144000 f33 1"/>
                <a:gd name="f45" fmla="*/ 498764 f32 1"/>
                <a:gd name="f46" fmla="*/ f34 1 f2"/>
                <a:gd name="f47" fmla="*/ f37 1 9144000"/>
                <a:gd name="f48" fmla="*/ f38 1 890650"/>
                <a:gd name="f49" fmla="*/ f39 1 9144000"/>
                <a:gd name="f50" fmla="*/ f40 1 890650"/>
                <a:gd name="f51" fmla="*/ f41 1 9144000"/>
                <a:gd name="f52" fmla="*/ f42 1 890650"/>
                <a:gd name="f53" fmla="*/ f43 1 9144000"/>
                <a:gd name="f54" fmla="*/ f44 1 9144000"/>
                <a:gd name="f55" fmla="*/ f45 1 890650"/>
                <a:gd name="f56" fmla="*/ f5 1 f35"/>
                <a:gd name="f57" fmla="*/ f6 1 f35"/>
                <a:gd name="f58" fmla="*/ f5 1 f36"/>
                <a:gd name="f59" fmla="*/ f7 1 f36"/>
                <a:gd name="f60" fmla="+- f46 0 f1"/>
                <a:gd name="f61" fmla="*/ f47 1 f35"/>
                <a:gd name="f62" fmla="*/ f48 1 f36"/>
                <a:gd name="f63" fmla="*/ f49 1 f35"/>
                <a:gd name="f64" fmla="*/ f50 1 f36"/>
                <a:gd name="f65" fmla="*/ f51 1 f35"/>
                <a:gd name="f66" fmla="*/ f52 1 f36"/>
                <a:gd name="f67" fmla="*/ f53 1 f35"/>
                <a:gd name="f68" fmla="*/ f54 1 f35"/>
                <a:gd name="f69" fmla="*/ f55 1 f36"/>
                <a:gd name="f70" fmla="*/ f56 f30 1"/>
                <a:gd name="f71" fmla="*/ f57 f30 1"/>
                <a:gd name="f72" fmla="*/ f59 f31 1"/>
                <a:gd name="f73" fmla="*/ f58 f31 1"/>
                <a:gd name="f74" fmla="*/ f61 f30 1"/>
                <a:gd name="f75" fmla="*/ f62 f31 1"/>
                <a:gd name="f76" fmla="*/ f63 f30 1"/>
                <a:gd name="f77" fmla="*/ f64 f31 1"/>
                <a:gd name="f78" fmla="*/ f65 f30 1"/>
                <a:gd name="f79" fmla="*/ f66 f31 1"/>
                <a:gd name="f80" fmla="*/ f67 f30 1"/>
                <a:gd name="f81" fmla="*/ f68 f30 1"/>
                <a:gd name="f82" fmla="*/ f69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78" y="f79"/>
                </a:cxn>
                <a:cxn ang="f60">
                  <a:pos x="f80" y="f79"/>
                </a:cxn>
                <a:cxn ang="f60">
                  <a:pos x="f81" y="f82"/>
                </a:cxn>
              </a:cxnLst>
              <a:rect l="f70" t="f73" r="f71" b="f72"/>
              <a:pathLst>
                <a:path w="9144000" h="890650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5"/>
                    <a:pt x="f23" y="f19"/>
                  </a:cubicBezTo>
                  <a:cubicBezTo>
                    <a:pt x="f24" y="f25"/>
                    <a:pt x="f26" y="f27"/>
                    <a:pt x="f6" y="f28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1" name="Freeform 48"/>
            <p:cNvSpPr/>
            <p:nvPr/>
          </p:nvSpPr>
          <p:spPr>
            <a:xfrm>
              <a:off x="-23746" y="5640778"/>
              <a:ext cx="3004453" cy="12112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04457"/>
                <a:gd name="f7" fmla="val 1211283"/>
                <a:gd name="f8" fmla="val 1103415"/>
                <a:gd name="f9" fmla="val 501732"/>
                <a:gd name="f10" fmla="val 2206831"/>
                <a:gd name="f11" fmla="val 1003465"/>
                <a:gd name="f12" fmla="+- 0 0 -90"/>
                <a:gd name="f13" fmla="*/ f3 1 3004457"/>
                <a:gd name="f14" fmla="*/ f4 1 1211283"/>
                <a:gd name="f15" fmla="+- f7 0 f5"/>
                <a:gd name="f16" fmla="+- f6 0 f5"/>
                <a:gd name="f17" fmla="*/ f12 f0 1"/>
                <a:gd name="f18" fmla="*/ f16 1 3004457"/>
                <a:gd name="f19" fmla="*/ f15 1 1211283"/>
                <a:gd name="f20" fmla="*/ 0 f16 1"/>
                <a:gd name="f21" fmla="*/ 0 f15 1"/>
                <a:gd name="f22" fmla="*/ 3004457 f16 1"/>
                <a:gd name="f23" fmla="*/ 1211283 f15 1"/>
                <a:gd name="f24" fmla="*/ f17 1 f2"/>
                <a:gd name="f25" fmla="*/ f20 1 3004457"/>
                <a:gd name="f26" fmla="*/ f21 1 1211283"/>
                <a:gd name="f27" fmla="*/ f22 1 3004457"/>
                <a:gd name="f28" fmla="*/ f23 1 1211283"/>
                <a:gd name="f29" fmla="*/ f5 1 f18"/>
                <a:gd name="f30" fmla="*/ f6 1 f18"/>
                <a:gd name="f31" fmla="*/ f5 1 f19"/>
                <a:gd name="f32" fmla="*/ f7 1 f19"/>
                <a:gd name="f33" fmla="+- f24 0 f1"/>
                <a:gd name="f34" fmla="*/ f25 1 f18"/>
                <a:gd name="f35" fmla="*/ f26 1 f19"/>
                <a:gd name="f36" fmla="*/ f27 1 f18"/>
                <a:gd name="f37" fmla="*/ f28 1 f19"/>
                <a:gd name="f38" fmla="*/ f29 f13 1"/>
                <a:gd name="f39" fmla="*/ f30 f13 1"/>
                <a:gd name="f40" fmla="*/ f32 f14 1"/>
                <a:gd name="f41" fmla="*/ f31 f14 1"/>
                <a:gd name="f42" fmla="*/ f34 f13 1"/>
                <a:gd name="f43" fmla="*/ f35 f14 1"/>
                <a:gd name="f44" fmla="*/ f36 f13 1"/>
                <a:gd name="f45" fmla="*/ f37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42" y="f43"/>
                </a:cxn>
                <a:cxn ang="f33">
                  <a:pos x="f44" y="f45"/>
                </a:cxn>
              </a:cxnLst>
              <a:rect l="f38" t="f41" r="f39" b="f40"/>
              <a:pathLst>
                <a:path w="3004457" h="1211283">
                  <a:moveTo>
                    <a:pt x="f5" y="f5"/>
                  </a:moveTo>
                  <a:cubicBezTo>
                    <a:pt x="f8" y="f9"/>
                    <a:pt x="f10" y="f11"/>
                    <a:pt x="f6" y="f7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2" name="Freeform 50"/>
            <p:cNvSpPr/>
            <p:nvPr/>
          </p:nvSpPr>
          <p:spPr>
            <a:xfrm>
              <a:off x="-11878" y="5284518"/>
              <a:ext cx="9144000" cy="1478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478478"/>
                <a:gd name="f8" fmla="val 285997"/>
                <a:gd name="f9" fmla="val 99951"/>
                <a:gd name="f10" fmla="val 571995"/>
                <a:gd name="f11" fmla="val 199902"/>
                <a:gd name="f12" fmla="val 1104405"/>
                <a:gd name="f13" fmla="val 344385"/>
                <a:gd name="f14" fmla="val 1636815"/>
                <a:gd name="f15" fmla="val 488868"/>
                <a:gd name="f16" fmla="val 2432462"/>
                <a:gd name="f17" fmla="val 710541"/>
                <a:gd name="f18" fmla="val 3194462"/>
                <a:gd name="f19" fmla="val 866899"/>
                <a:gd name="f20" fmla="val 3956462"/>
                <a:gd name="f21" fmla="val 1023258"/>
                <a:gd name="f22" fmla="val 4920343"/>
                <a:gd name="f23" fmla="val 1185554"/>
                <a:gd name="f24" fmla="val 5676405"/>
                <a:gd name="f25" fmla="val 1282536"/>
                <a:gd name="f26" fmla="val 6432467"/>
                <a:gd name="f27" fmla="val 1379518"/>
                <a:gd name="f28" fmla="val 7247906"/>
                <a:gd name="f29" fmla="val 1419102"/>
                <a:gd name="f30" fmla="val 7730836"/>
                <a:gd name="f31" fmla="val 1448790"/>
                <a:gd name="f32" fmla="val 8213766"/>
                <a:gd name="f33" fmla="val 8338457"/>
                <a:gd name="f34" fmla="val 1464623"/>
                <a:gd name="f35" fmla="val 8573984"/>
                <a:gd name="f36" fmla="val 1460665"/>
                <a:gd name="f37" fmla="val 8809511"/>
                <a:gd name="f38" fmla="val 1456707"/>
                <a:gd name="f39" fmla="val 8976755"/>
                <a:gd name="f40" fmla="val 1440873"/>
                <a:gd name="f41" fmla="val 1425039"/>
                <a:gd name="f42" fmla="+- 0 0 -90"/>
                <a:gd name="f43" fmla="*/ f3 1 9144000"/>
                <a:gd name="f44" fmla="*/ f4 1 1478478"/>
                <a:gd name="f45" fmla="+- f7 0 f5"/>
                <a:gd name="f46" fmla="+- f6 0 f5"/>
                <a:gd name="f47" fmla="*/ f42 f0 1"/>
                <a:gd name="f48" fmla="*/ f46 1 9144000"/>
                <a:gd name="f49" fmla="*/ f45 1 1478478"/>
                <a:gd name="f50" fmla="*/ 0 f46 1"/>
                <a:gd name="f51" fmla="*/ 0 f45 1"/>
                <a:gd name="f52" fmla="*/ 1104405 f46 1"/>
                <a:gd name="f53" fmla="*/ 344385 f45 1"/>
                <a:gd name="f54" fmla="*/ 3194462 f46 1"/>
                <a:gd name="f55" fmla="*/ 866899 f45 1"/>
                <a:gd name="f56" fmla="*/ 5676405 f46 1"/>
                <a:gd name="f57" fmla="*/ 1282536 f45 1"/>
                <a:gd name="f58" fmla="*/ 7730836 f46 1"/>
                <a:gd name="f59" fmla="*/ 1448790 f45 1"/>
                <a:gd name="f60" fmla="*/ 8573984 f46 1"/>
                <a:gd name="f61" fmla="*/ 1460665 f45 1"/>
                <a:gd name="f62" fmla="*/ 9144000 f46 1"/>
                <a:gd name="f63" fmla="*/ 1425039 f45 1"/>
                <a:gd name="f64" fmla="*/ f47 1 f2"/>
                <a:gd name="f65" fmla="*/ f50 1 9144000"/>
                <a:gd name="f66" fmla="*/ f51 1 1478478"/>
                <a:gd name="f67" fmla="*/ f52 1 9144000"/>
                <a:gd name="f68" fmla="*/ f53 1 1478478"/>
                <a:gd name="f69" fmla="*/ f54 1 9144000"/>
                <a:gd name="f70" fmla="*/ f55 1 1478478"/>
                <a:gd name="f71" fmla="*/ f56 1 9144000"/>
                <a:gd name="f72" fmla="*/ f57 1 1478478"/>
                <a:gd name="f73" fmla="*/ f58 1 9144000"/>
                <a:gd name="f74" fmla="*/ f59 1 1478478"/>
                <a:gd name="f75" fmla="*/ f60 1 9144000"/>
                <a:gd name="f76" fmla="*/ f61 1 1478478"/>
                <a:gd name="f77" fmla="*/ f62 1 9144000"/>
                <a:gd name="f78" fmla="*/ f63 1 1478478"/>
                <a:gd name="f79" fmla="*/ f5 1 f48"/>
                <a:gd name="f80" fmla="*/ f6 1 f48"/>
                <a:gd name="f81" fmla="*/ f5 1 f49"/>
                <a:gd name="f82" fmla="*/ f7 1 f49"/>
                <a:gd name="f83" fmla="+- f64 0 f1"/>
                <a:gd name="f84" fmla="*/ f65 1 f48"/>
                <a:gd name="f85" fmla="*/ f66 1 f49"/>
                <a:gd name="f86" fmla="*/ f67 1 f48"/>
                <a:gd name="f87" fmla="*/ f68 1 f49"/>
                <a:gd name="f88" fmla="*/ f69 1 f48"/>
                <a:gd name="f89" fmla="*/ f70 1 f49"/>
                <a:gd name="f90" fmla="*/ f71 1 f48"/>
                <a:gd name="f91" fmla="*/ f72 1 f49"/>
                <a:gd name="f92" fmla="*/ f73 1 f48"/>
                <a:gd name="f93" fmla="*/ f74 1 f49"/>
                <a:gd name="f94" fmla="*/ f75 1 f48"/>
                <a:gd name="f95" fmla="*/ f76 1 f49"/>
                <a:gd name="f96" fmla="*/ f77 1 f48"/>
                <a:gd name="f97" fmla="*/ f78 1 f49"/>
                <a:gd name="f98" fmla="*/ f79 f43 1"/>
                <a:gd name="f99" fmla="*/ f80 f43 1"/>
                <a:gd name="f100" fmla="*/ f82 f44 1"/>
                <a:gd name="f101" fmla="*/ f81 f44 1"/>
                <a:gd name="f102" fmla="*/ f84 f43 1"/>
                <a:gd name="f103" fmla="*/ f85 f44 1"/>
                <a:gd name="f104" fmla="*/ f86 f43 1"/>
                <a:gd name="f105" fmla="*/ f87 f44 1"/>
                <a:gd name="f106" fmla="*/ f88 f43 1"/>
                <a:gd name="f107" fmla="*/ f89 f44 1"/>
                <a:gd name="f108" fmla="*/ f90 f43 1"/>
                <a:gd name="f109" fmla="*/ f91 f44 1"/>
                <a:gd name="f110" fmla="*/ f92 f43 1"/>
                <a:gd name="f111" fmla="*/ f93 f44 1"/>
                <a:gd name="f112" fmla="*/ f94 f43 1"/>
                <a:gd name="f113" fmla="*/ f95 f44 1"/>
                <a:gd name="f114" fmla="*/ f96 f43 1"/>
                <a:gd name="f115" fmla="*/ f97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3">
                  <a:pos x="f102" y="f103"/>
                </a:cxn>
                <a:cxn ang="f83">
                  <a:pos x="f104" y="f105"/>
                </a:cxn>
                <a:cxn ang="f83">
                  <a:pos x="f106" y="f107"/>
                </a:cxn>
                <a:cxn ang="f83">
                  <a:pos x="f108" y="f109"/>
                </a:cxn>
                <a:cxn ang="f83">
                  <a:pos x="f110" y="f111"/>
                </a:cxn>
                <a:cxn ang="f83">
                  <a:pos x="f112" y="f113"/>
                </a:cxn>
                <a:cxn ang="f83">
                  <a:pos x="f114" y="f115"/>
                </a:cxn>
              </a:cxnLst>
              <a:rect l="f98" t="f101" r="f99" b="f100"/>
              <a:pathLst>
                <a:path w="9144000" h="1478478">
                  <a:moveTo>
                    <a:pt x="f5" y="f5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7"/>
                    <a:pt x="f33" y="f34"/>
                    <a:pt x="f35" y="f36"/>
                  </a:cubicBezTo>
                  <a:cubicBezTo>
                    <a:pt x="f37" y="f38"/>
                    <a:pt x="f39" y="f40"/>
                    <a:pt x="f6" y="f41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3" name="Freeform 51"/>
            <p:cNvSpPr/>
            <p:nvPr/>
          </p:nvSpPr>
          <p:spPr>
            <a:xfrm>
              <a:off x="2137556" y="5132115"/>
              <a:ext cx="6982687" cy="17199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82691"/>
                <a:gd name="f7" fmla="val 1719942"/>
                <a:gd name="f8" fmla="val 162296"/>
                <a:gd name="f9" fmla="val 1536864"/>
                <a:gd name="f10" fmla="val 324592"/>
                <a:gd name="f11" fmla="val 1353787"/>
                <a:gd name="f12" fmla="val 546265"/>
                <a:gd name="f13" fmla="val 1185553"/>
                <a:gd name="f14" fmla="val 767938"/>
                <a:gd name="f15" fmla="val 1017319"/>
                <a:gd name="f16" fmla="val 1074718"/>
                <a:gd name="f17" fmla="val 835231"/>
                <a:gd name="f18" fmla="val 1330037"/>
                <a:gd name="f19" fmla="val 710540"/>
                <a:gd name="f20" fmla="val 1585356"/>
                <a:gd name="f21" fmla="val 585849"/>
                <a:gd name="f22" fmla="val 1741715"/>
                <a:gd name="f23" fmla="val 530430"/>
                <a:gd name="f24" fmla="val 2078182"/>
                <a:gd name="f25" fmla="val 437407"/>
                <a:gd name="f26" fmla="val 2414649"/>
                <a:gd name="f27" fmla="val 344384"/>
                <a:gd name="f28" fmla="val 3028208"/>
                <a:gd name="f29" fmla="val 213755"/>
                <a:gd name="f30" fmla="val 3348842"/>
                <a:gd name="f31" fmla="val 152399"/>
                <a:gd name="f32" fmla="val 3669476"/>
                <a:gd name="f33" fmla="val 91043"/>
                <a:gd name="f34" fmla="val 3718957"/>
                <a:gd name="f35" fmla="val 93022"/>
                <a:gd name="f36" fmla="val 4001985"/>
                <a:gd name="f37" fmla="val 69272"/>
                <a:gd name="f38" fmla="val 4285013"/>
                <a:gd name="f39" fmla="val 45522"/>
                <a:gd name="f40" fmla="val 4732317"/>
                <a:gd name="f41" fmla="val 19792"/>
                <a:gd name="f42" fmla="val 5047013"/>
                <a:gd name="f43" fmla="val 9896"/>
                <a:gd name="f44" fmla="val 5361709"/>
                <a:gd name="f45" fmla="val 5890161"/>
                <a:gd name="f46" fmla="val 6495803"/>
                <a:gd name="f47" fmla="val 6664037"/>
                <a:gd name="f48" fmla="val 13854"/>
                <a:gd name="f49" fmla="val 6818416"/>
                <a:gd name="f50" fmla="val 27708"/>
                <a:gd name="f51" fmla="val 6899564"/>
                <a:gd name="f52" fmla="val 33646"/>
                <a:gd name="f53" fmla="val 6980712"/>
                <a:gd name="f54" fmla="val 39584"/>
                <a:gd name="f55" fmla="val 6953003"/>
                <a:gd name="f56" fmla="val 37605"/>
                <a:gd name="f57" fmla="+- 0 0 -90"/>
                <a:gd name="f58" fmla="*/ f3 1 6982691"/>
                <a:gd name="f59" fmla="*/ f4 1 1719942"/>
                <a:gd name="f60" fmla="+- f7 0 f5"/>
                <a:gd name="f61" fmla="+- f6 0 f5"/>
                <a:gd name="f62" fmla="*/ f57 f0 1"/>
                <a:gd name="f63" fmla="*/ f61 1 6982691"/>
                <a:gd name="f64" fmla="*/ f60 1 1719942"/>
                <a:gd name="f65" fmla="*/ 0 f61 1"/>
                <a:gd name="f66" fmla="*/ 1719942 f60 1"/>
                <a:gd name="f67" fmla="*/ 546265 f61 1"/>
                <a:gd name="f68" fmla="*/ 1185553 f60 1"/>
                <a:gd name="f69" fmla="*/ 1330037 f61 1"/>
                <a:gd name="f70" fmla="*/ 710540 f60 1"/>
                <a:gd name="f71" fmla="*/ 2078182 f61 1"/>
                <a:gd name="f72" fmla="*/ 437407 f60 1"/>
                <a:gd name="f73" fmla="*/ 3348842 f61 1"/>
                <a:gd name="f74" fmla="*/ 152399 f60 1"/>
                <a:gd name="f75" fmla="*/ 4001985 f61 1"/>
                <a:gd name="f76" fmla="*/ 69272 f60 1"/>
                <a:gd name="f77" fmla="*/ 5047013 f61 1"/>
                <a:gd name="f78" fmla="*/ 9896 f60 1"/>
                <a:gd name="f79" fmla="*/ 5890161 f61 1"/>
                <a:gd name="f80" fmla="*/ 6495803 f61 1"/>
                <a:gd name="f81" fmla="*/ 6899564 f61 1"/>
                <a:gd name="f82" fmla="*/ 33646 f60 1"/>
                <a:gd name="f83" fmla="*/ 6982691 f61 1"/>
                <a:gd name="f84" fmla="*/ 45522 f60 1"/>
                <a:gd name="f85" fmla="*/ f62 1 f2"/>
                <a:gd name="f86" fmla="*/ f65 1 6982691"/>
                <a:gd name="f87" fmla="*/ f66 1 1719942"/>
                <a:gd name="f88" fmla="*/ f67 1 6982691"/>
                <a:gd name="f89" fmla="*/ f68 1 1719942"/>
                <a:gd name="f90" fmla="*/ f69 1 6982691"/>
                <a:gd name="f91" fmla="*/ f70 1 1719942"/>
                <a:gd name="f92" fmla="*/ f71 1 6982691"/>
                <a:gd name="f93" fmla="*/ f72 1 1719942"/>
                <a:gd name="f94" fmla="*/ f73 1 6982691"/>
                <a:gd name="f95" fmla="*/ f74 1 1719942"/>
                <a:gd name="f96" fmla="*/ f75 1 6982691"/>
                <a:gd name="f97" fmla="*/ f76 1 1719942"/>
                <a:gd name="f98" fmla="*/ f77 1 6982691"/>
                <a:gd name="f99" fmla="*/ f78 1 1719942"/>
                <a:gd name="f100" fmla="*/ f79 1 6982691"/>
                <a:gd name="f101" fmla="*/ f80 1 6982691"/>
                <a:gd name="f102" fmla="*/ f81 1 6982691"/>
                <a:gd name="f103" fmla="*/ f82 1 1719942"/>
                <a:gd name="f104" fmla="*/ f83 1 6982691"/>
                <a:gd name="f105" fmla="*/ f84 1 1719942"/>
                <a:gd name="f106" fmla="*/ f5 1 f63"/>
                <a:gd name="f107" fmla="*/ f6 1 f63"/>
                <a:gd name="f108" fmla="*/ f5 1 f64"/>
                <a:gd name="f109" fmla="*/ f7 1 f64"/>
                <a:gd name="f110" fmla="+- f85 0 f1"/>
                <a:gd name="f111" fmla="*/ f86 1 f63"/>
                <a:gd name="f112" fmla="*/ f87 1 f64"/>
                <a:gd name="f113" fmla="*/ f88 1 f63"/>
                <a:gd name="f114" fmla="*/ f89 1 f64"/>
                <a:gd name="f115" fmla="*/ f90 1 f63"/>
                <a:gd name="f116" fmla="*/ f91 1 f64"/>
                <a:gd name="f117" fmla="*/ f92 1 f63"/>
                <a:gd name="f118" fmla="*/ f93 1 f64"/>
                <a:gd name="f119" fmla="*/ f94 1 f63"/>
                <a:gd name="f120" fmla="*/ f95 1 f64"/>
                <a:gd name="f121" fmla="*/ f96 1 f63"/>
                <a:gd name="f122" fmla="*/ f97 1 f64"/>
                <a:gd name="f123" fmla="*/ f98 1 f63"/>
                <a:gd name="f124" fmla="*/ f99 1 f64"/>
                <a:gd name="f125" fmla="*/ f100 1 f63"/>
                <a:gd name="f126" fmla="*/ f101 1 f63"/>
                <a:gd name="f127" fmla="*/ f102 1 f63"/>
                <a:gd name="f128" fmla="*/ f103 1 f64"/>
                <a:gd name="f129" fmla="*/ f104 1 f63"/>
                <a:gd name="f130" fmla="*/ f105 1 f64"/>
                <a:gd name="f131" fmla="*/ f106 f58 1"/>
                <a:gd name="f132" fmla="*/ f107 f58 1"/>
                <a:gd name="f133" fmla="*/ f109 f59 1"/>
                <a:gd name="f134" fmla="*/ f108 f59 1"/>
                <a:gd name="f135" fmla="*/ f111 f58 1"/>
                <a:gd name="f136" fmla="*/ f112 f59 1"/>
                <a:gd name="f137" fmla="*/ f113 f58 1"/>
                <a:gd name="f138" fmla="*/ f114 f59 1"/>
                <a:gd name="f139" fmla="*/ f115 f58 1"/>
                <a:gd name="f140" fmla="*/ f116 f59 1"/>
                <a:gd name="f141" fmla="*/ f117 f58 1"/>
                <a:gd name="f142" fmla="*/ f118 f59 1"/>
                <a:gd name="f143" fmla="*/ f119 f58 1"/>
                <a:gd name="f144" fmla="*/ f120 f59 1"/>
                <a:gd name="f145" fmla="*/ f121 f58 1"/>
                <a:gd name="f146" fmla="*/ f122 f59 1"/>
                <a:gd name="f147" fmla="*/ f123 f58 1"/>
                <a:gd name="f148" fmla="*/ f124 f59 1"/>
                <a:gd name="f149" fmla="*/ f125 f58 1"/>
                <a:gd name="f150" fmla="*/ f126 f58 1"/>
                <a:gd name="f151" fmla="*/ f127 f58 1"/>
                <a:gd name="f152" fmla="*/ f128 f59 1"/>
                <a:gd name="f153" fmla="*/ f129 f58 1"/>
                <a:gd name="f154" fmla="*/ f130 f5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0">
                  <a:pos x="f135" y="f136"/>
                </a:cxn>
                <a:cxn ang="f110">
                  <a:pos x="f137" y="f138"/>
                </a:cxn>
                <a:cxn ang="f110">
                  <a:pos x="f139" y="f140"/>
                </a:cxn>
                <a:cxn ang="f110">
                  <a:pos x="f141" y="f142"/>
                </a:cxn>
                <a:cxn ang="f110">
                  <a:pos x="f143" y="f144"/>
                </a:cxn>
                <a:cxn ang="f110">
                  <a:pos x="f145" y="f146"/>
                </a:cxn>
                <a:cxn ang="f110">
                  <a:pos x="f147" y="f148"/>
                </a:cxn>
                <a:cxn ang="f110">
                  <a:pos x="f149" y="f148"/>
                </a:cxn>
                <a:cxn ang="f110">
                  <a:pos x="f150" y="f148"/>
                </a:cxn>
                <a:cxn ang="f110">
                  <a:pos x="f151" y="f152"/>
                </a:cxn>
                <a:cxn ang="f110">
                  <a:pos x="f153" y="f154"/>
                </a:cxn>
              </a:cxnLst>
              <a:rect l="f131" t="f134" r="f132" b="f133"/>
              <a:pathLst>
                <a:path w="6982691" h="1719942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33"/>
                    <a:pt x="f34" y="f35"/>
                    <a:pt x="f36" y="f37"/>
                  </a:cubicBezTo>
                  <a:cubicBezTo>
                    <a:pt x="f38" y="f39"/>
                    <a:pt x="f40" y="f41"/>
                    <a:pt x="f42" y="f43"/>
                  </a:cubicBezTo>
                  <a:cubicBezTo>
                    <a:pt x="f44" y="f5"/>
                    <a:pt x="f45" y="f43"/>
                    <a:pt x="f45" y="f43"/>
                  </a:cubicBezTo>
                  <a:lnTo>
                    <a:pt x="f46" y="f43"/>
                  </a:lnTo>
                  <a:cubicBezTo>
                    <a:pt x="f47" y="f48"/>
                    <a:pt x="f49" y="f50"/>
                    <a:pt x="f51" y="f52"/>
                  </a:cubicBezTo>
                  <a:cubicBezTo>
                    <a:pt x="f53" y="f54"/>
                    <a:pt x="f55" y="f56"/>
                    <a:pt x="f6" y="f39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4" name="Hexagon 52"/>
            <p:cNvSpPr/>
            <p:nvPr/>
          </p:nvSpPr>
          <p:spPr>
            <a:xfrm rot="1800004">
              <a:off x="2996166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5" name="Hexagon 53"/>
            <p:cNvSpPr/>
            <p:nvPr/>
          </p:nvSpPr>
          <p:spPr>
            <a:xfrm rot="1800004">
              <a:off x="3720069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6" name="Hexagon 54"/>
            <p:cNvSpPr/>
            <p:nvPr/>
          </p:nvSpPr>
          <p:spPr>
            <a:xfrm rot="1800004">
              <a:off x="3729597" y="15924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7" name="Hexagon 55"/>
            <p:cNvSpPr/>
            <p:nvPr/>
          </p:nvSpPr>
          <p:spPr>
            <a:xfrm rot="1800004">
              <a:off x="2977119" y="32560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8" name="Hexagon 56"/>
            <p:cNvSpPr/>
            <p:nvPr/>
          </p:nvSpPr>
          <p:spPr>
            <a:xfrm rot="1800004">
              <a:off x="4463019" y="53833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9" name="Freeform 57"/>
            <p:cNvSpPr/>
            <p:nvPr/>
          </p:nvSpPr>
          <p:spPr>
            <a:xfrm rot="1800004">
              <a:off x="-382405" y="4201525"/>
              <a:ext cx="12614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61499"/>
                <a:gd name="f7" fmla="val 1388236"/>
                <a:gd name="f8" fmla="val 105098"/>
                <a:gd name="f9" fmla="val 56357"/>
                <a:gd name="f10" fmla="val 865241"/>
                <a:gd name="f11" fmla="val 694118"/>
                <a:gd name="f12" fmla="val 744578"/>
                <a:gd name="f13" fmla="val 1387893"/>
                <a:gd name="f14" fmla="+- 0 0 -90"/>
                <a:gd name="f15" fmla="*/ f3 1 1261499"/>
                <a:gd name="f16" fmla="*/ f4 1 1388236"/>
                <a:gd name="f17" fmla="+- f7 0 f5"/>
                <a:gd name="f18" fmla="+- f6 0 f5"/>
                <a:gd name="f19" fmla="*/ f14 f0 1"/>
                <a:gd name="f20" fmla="*/ f18 1 1261499"/>
                <a:gd name="f21" fmla="*/ f17 1 1388236"/>
                <a:gd name="f22" fmla="*/ 694118 f17 1"/>
                <a:gd name="f23" fmla="*/ 0 f17 1"/>
                <a:gd name="f24" fmla="*/ 1388236 f17 1"/>
                <a:gd name="f25" fmla="*/ 0 f18 1"/>
                <a:gd name="f26" fmla="*/ 105098 f17 1"/>
                <a:gd name="f27" fmla="*/ 56357 f18 1"/>
                <a:gd name="f28" fmla="*/ 865241 f18 1"/>
                <a:gd name="f29" fmla="*/ 1261499 f18 1"/>
                <a:gd name="f30" fmla="*/ 744578 f18 1"/>
                <a:gd name="f31" fmla="*/ 1387893 f17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261499"/>
                <a:gd name="f37" fmla="*/ f26 1 1388236"/>
                <a:gd name="f38" fmla="*/ f27 1 1261499"/>
                <a:gd name="f39" fmla="*/ f28 1 1261499"/>
                <a:gd name="f40" fmla="*/ f29 1 1261499"/>
                <a:gd name="f41" fmla="*/ f30 1 1261499"/>
                <a:gd name="f42" fmla="*/ f31 1 1388236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6 1 f20"/>
                <a:gd name="f49" fmla="*/ f37 1 f21"/>
                <a:gd name="f50" fmla="*/ f38 1 f20"/>
                <a:gd name="f51" fmla="*/ f34 1 f21"/>
                <a:gd name="f52" fmla="*/ f39 1 f20"/>
                <a:gd name="f53" fmla="*/ f40 1 f20"/>
                <a:gd name="f54" fmla="*/ f33 1 f21"/>
                <a:gd name="f55" fmla="*/ f35 1 f21"/>
                <a:gd name="f56" fmla="*/ f41 1 f20"/>
                <a:gd name="f57" fmla="*/ f42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5 1"/>
                <a:gd name="f68" fmla="*/ f54 f16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5"/>
                </a:cxn>
                <a:cxn ang="f47">
                  <a:pos x="f67" y="f68"/>
                </a:cxn>
                <a:cxn ang="f47">
                  <a:pos x="f66" y="f69"/>
                </a:cxn>
                <a:cxn ang="f47">
                  <a:pos x="f70" y="f71"/>
                </a:cxn>
                <a:cxn ang="f47">
                  <a:pos x="f62" y="f63"/>
                </a:cxn>
              </a:cxnLst>
              <a:rect l="f58" t="f61" r="f59" b="f60"/>
              <a:pathLst>
                <a:path w="1261499" h="1388236">
                  <a:moveTo>
                    <a:pt x="f5" y="f8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10" y="f7"/>
                  </a:lnTo>
                  <a:lnTo>
                    <a:pt x="f12" y="f13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0" name="Hexagon 58"/>
            <p:cNvSpPr/>
            <p:nvPr/>
          </p:nvSpPr>
          <p:spPr>
            <a:xfrm rot="1800004">
              <a:off x="24366" y="54024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1" name="Hexagon 59"/>
            <p:cNvSpPr/>
            <p:nvPr/>
          </p:nvSpPr>
          <p:spPr>
            <a:xfrm rot="1800004">
              <a:off x="52941" y="28497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2" name="Hexagon 60"/>
            <p:cNvSpPr/>
            <p:nvPr/>
          </p:nvSpPr>
          <p:spPr>
            <a:xfrm rot="1800004">
              <a:off x="776844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3" name="Hexagon 61"/>
            <p:cNvSpPr/>
            <p:nvPr/>
          </p:nvSpPr>
          <p:spPr>
            <a:xfrm rot="1800004">
              <a:off x="1510266" y="541195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4" name="Hexagon 62"/>
            <p:cNvSpPr/>
            <p:nvPr/>
          </p:nvSpPr>
          <p:spPr>
            <a:xfrm rot="1800004">
              <a:off x="1529322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5" name="Hexagon 63"/>
            <p:cNvSpPr/>
            <p:nvPr/>
          </p:nvSpPr>
          <p:spPr>
            <a:xfrm rot="1800004">
              <a:off x="795891" y="1563855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6" name="Hexagon 64"/>
            <p:cNvSpPr/>
            <p:nvPr/>
          </p:nvSpPr>
          <p:spPr>
            <a:xfrm rot="1800004">
              <a:off x="6806169" y="41451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7" name="Hexagon 65"/>
            <p:cNvSpPr/>
            <p:nvPr/>
          </p:nvSpPr>
          <p:spPr>
            <a:xfrm rot="1800004">
              <a:off x="7549119" y="542148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8" name="Hexagon 66"/>
            <p:cNvSpPr/>
            <p:nvPr/>
          </p:nvSpPr>
          <p:spPr>
            <a:xfrm rot="1800004">
              <a:off x="7549119" y="28687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9" name="Freeform 67"/>
            <p:cNvSpPr/>
            <p:nvPr/>
          </p:nvSpPr>
          <p:spPr>
            <a:xfrm rot="1800004">
              <a:off x="8306526" y="4055641"/>
              <a:ext cx="1243410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3407"/>
                <a:gd name="f7" fmla="val 1388236"/>
                <a:gd name="f8" fmla="val 694118"/>
                <a:gd name="f9" fmla="val 396258"/>
                <a:gd name="f10" fmla="val 474029"/>
                <a:gd name="f11" fmla="val 4016"/>
                <a:gd name="f12" fmla="val 1325983"/>
                <a:gd name="f13" fmla="val 1205142"/>
                <a:gd name="f14" fmla="+- 0 0 -90"/>
                <a:gd name="f15" fmla="*/ f3 1 1243407"/>
                <a:gd name="f16" fmla="*/ f4 1 1388236"/>
                <a:gd name="f17" fmla="+- f7 0 f5"/>
                <a:gd name="f18" fmla="+- f6 0 f5"/>
                <a:gd name="f19" fmla="*/ f14 f0 1"/>
                <a:gd name="f20" fmla="*/ f18 1 1243407"/>
                <a:gd name="f21" fmla="*/ f17 1 1388236"/>
                <a:gd name="f22" fmla="*/ 694118 f17 1"/>
                <a:gd name="f23" fmla="*/ 0 f17 1"/>
                <a:gd name="f24" fmla="*/ 1388236 f17 1"/>
                <a:gd name="f25" fmla="*/ 4016 f17 1"/>
                <a:gd name="f26" fmla="*/ 0 f18 1"/>
                <a:gd name="f27" fmla="*/ 396258 f18 1"/>
                <a:gd name="f28" fmla="*/ 474029 f18 1"/>
                <a:gd name="f29" fmla="*/ 1243407 f18 1"/>
                <a:gd name="f30" fmla="*/ 1325983 f17 1"/>
                <a:gd name="f31" fmla="*/ 1205142 f18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388236"/>
                <a:gd name="f37" fmla="*/ f26 1 1243407"/>
                <a:gd name="f38" fmla="*/ f27 1 1243407"/>
                <a:gd name="f39" fmla="*/ f28 1 1243407"/>
                <a:gd name="f40" fmla="*/ f29 1 1243407"/>
                <a:gd name="f41" fmla="*/ f30 1 1388236"/>
                <a:gd name="f42" fmla="*/ f31 1 1243407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6 1 f21"/>
                <a:gd name="f54" fmla="*/ f40 1 f20"/>
                <a:gd name="f55" fmla="*/ f41 1 f21"/>
                <a:gd name="f56" fmla="*/ f42 1 f20"/>
                <a:gd name="f57" fmla="*/ f35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3407" h="1388236">
                  <a:moveTo>
                    <a:pt x="f5" y="f8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40" name="Freeform 68"/>
            <p:cNvSpPr/>
            <p:nvPr/>
          </p:nvSpPr>
          <p:spPr>
            <a:xfrm rot="1800004">
              <a:off x="8306781" y="1511533"/>
              <a:ext cx="1241874" cy="138881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1871"/>
                <a:gd name="f7" fmla="val 1388822"/>
                <a:gd name="f8" fmla="val 694704"/>
                <a:gd name="f9" fmla="val 396258"/>
                <a:gd name="f10" fmla="val 586"/>
                <a:gd name="f11" fmla="val 482002"/>
                <a:gd name="f12" fmla="val 1323912"/>
                <a:gd name="f13" fmla="val 1205142"/>
                <a:gd name="f14" fmla="+- 0 0 -90"/>
                <a:gd name="f15" fmla="*/ f3 1 1241871"/>
                <a:gd name="f16" fmla="*/ f4 1 1388822"/>
                <a:gd name="f17" fmla="+- f7 0 f5"/>
                <a:gd name="f18" fmla="+- f6 0 f5"/>
                <a:gd name="f19" fmla="*/ f14 f0 1"/>
                <a:gd name="f20" fmla="*/ f18 1 1241871"/>
                <a:gd name="f21" fmla="*/ f17 1 1388822"/>
                <a:gd name="f22" fmla="*/ 694704 f17 1"/>
                <a:gd name="f23" fmla="*/ 586 f17 1"/>
                <a:gd name="f24" fmla="*/ 0 f17 1"/>
                <a:gd name="f25" fmla="*/ 1388822 f17 1"/>
                <a:gd name="f26" fmla="*/ 0 f18 1"/>
                <a:gd name="f27" fmla="*/ 396258 f18 1"/>
                <a:gd name="f28" fmla="*/ 482002 f18 1"/>
                <a:gd name="f29" fmla="*/ 1241871 f18 1"/>
                <a:gd name="f30" fmla="*/ 1323912 f17 1"/>
                <a:gd name="f31" fmla="*/ 1205142 f18 1"/>
                <a:gd name="f32" fmla="*/ f19 1 f2"/>
                <a:gd name="f33" fmla="*/ f22 1 1388822"/>
                <a:gd name="f34" fmla="*/ f23 1 1388822"/>
                <a:gd name="f35" fmla="*/ f24 1 1388822"/>
                <a:gd name="f36" fmla="*/ f25 1 1388822"/>
                <a:gd name="f37" fmla="*/ f26 1 1241871"/>
                <a:gd name="f38" fmla="*/ f27 1 1241871"/>
                <a:gd name="f39" fmla="*/ f28 1 1241871"/>
                <a:gd name="f40" fmla="*/ f29 1 1241871"/>
                <a:gd name="f41" fmla="*/ f30 1 1388822"/>
                <a:gd name="f42" fmla="*/ f31 1 1241871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5 1 f21"/>
                <a:gd name="f54" fmla="*/ f40 1 f20"/>
                <a:gd name="f55" fmla="*/ f41 1 f21"/>
                <a:gd name="f56" fmla="*/ f42 1 f20"/>
                <a:gd name="f57" fmla="*/ f36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1871" h="1388822">
                  <a:moveTo>
                    <a:pt x="f5" y="f8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</p:grpSp>
      <p:sp>
        <p:nvSpPr>
          <p:cNvPr id="41" name="Rectangle 45"/>
          <p:cNvSpPr/>
          <p:nvPr/>
        </p:nvSpPr>
        <p:spPr>
          <a:xfrm>
            <a:off x="4561237" y="-21506"/>
            <a:ext cx="3679115" cy="6271842"/>
          </a:xfrm>
          <a:prstGeom prst="rect">
            <a:avLst/>
          </a:prstGeom>
          <a:solidFill>
            <a:srgbClr val="F5F5F5"/>
          </a:solidFill>
          <a:ln w="15873">
            <a:solidFill>
              <a:srgbClr val="74A51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2" name="Rectangle 46"/>
          <p:cNvSpPr/>
          <p:nvPr/>
        </p:nvSpPr>
        <p:spPr>
          <a:xfrm>
            <a:off x="4649093" y="-21506"/>
            <a:ext cx="3505196" cy="2312892"/>
          </a:xfrm>
          <a:prstGeom prst="rect">
            <a:avLst/>
          </a:prstGeom>
          <a:solidFill>
            <a:srgbClr val="71685A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3" name="Title 1"/>
          <p:cNvSpPr txBox="1">
            <a:spLocks noGrp="1"/>
          </p:cNvSpPr>
          <p:nvPr>
            <p:ph type="ctrTitle"/>
          </p:nvPr>
        </p:nvSpPr>
        <p:spPr>
          <a:xfrm>
            <a:off x="4733364" y="2708480"/>
            <a:ext cx="3313355" cy="170215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44" name="Subtitle 2"/>
          <p:cNvSpPr txBox="1">
            <a:spLocks noGrp="1"/>
          </p:cNvSpPr>
          <p:nvPr>
            <p:ph type="subTitle" idx="1"/>
          </p:nvPr>
        </p:nvSpPr>
        <p:spPr>
          <a:xfrm>
            <a:off x="4733364" y="4421078"/>
            <a:ext cx="3309798" cy="1260628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800">
                <a:solidFill>
                  <a:srgbClr val="424242"/>
                </a:solidFill>
              </a:defRPr>
            </a:lvl1pPr>
          </a:lstStyle>
          <a:p>
            <a:pPr lvl="0"/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5" name="Date Placeholder 3"/>
          <p:cNvSpPr txBox="1">
            <a:spLocks noGrp="1"/>
          </p:cNvSpPr>
          <p:nvPr>
            <p:ph type="dt" sz="half" idx="7"/>
          </p:nvPr>
        </p:nvSpPr>
        <p:spPr>
          <a:xfrm>
            <a:off x="4738740" y="1516825"/>
            <a:ext cx="2133596" cy="750978"/>
          </a:xfrm>
        </p:spPr>
        <p:txBody>
          <a:bodyPr anchor="b"/>
          <a:lstStyle>
            <a:lvl1pPr algn="l">
              <a:defRPr sz="2400"/>
            </a:lvl1pPr>
          </a:lstStyle>
          <a:p>
            <a:pPr lvl="0"/>
            <a:fld id="{41851DC9-BE71-4480-AD8E-AB222CF9AED7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6" name="Rectangle 49"/>
          <p:cNvSpPr/>
          <p:nvPr/>
        </p:nvSpPr>
        <p:spPr>
          <a:xfrm>
            <a:off x="4650885" y="6088285"/>
            <a:ext cx="3505196" cy="81738"/>
          </a:xfrm>
          <a:prstGeom prst="rect">
            <a:avLst/>
          </a:prstGeom>
          <a:solidFill>
            <a:srgbClr val="94C600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7" name="Footer Placeholder 4"/>
          <p:cNvSpPr txBox="1">
            <a:spLocks noGrp="1"/>
          </p:cNvSpPr>
          <p:nvPr>
            <p:ph type="ftr" sz="quarter" idx="9"/>
          </p:nvPr>
        </p:nvSpPr>
        <p:spPr>
          <a:xfrm>
            <a:off x="5303520" y="5719965"/>
            <a:ext cx="283159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8" name="Slide Number Placeholder 5"/>
          <p:cNvSpPr txBox="1">
            <a:spLocks noGrp="1"/>
          </p:cNvSpPr>
          <p:nvPr>
            <p:ph type="sldNum" sz="quarter" idx="8"/>
          </p:nvPr>
        </p:nvSpPr>
        <p:spPr>
          <a:xfrm>
            <a:off x="4649093" y="5719965"/>
            <a:ext cx="643664" cy="365129"/>
          </a:xfrm>
        </p:spPr>
        <p:txBody>
          <a:bodyPr/>
          <a:lstStyle>
            <a:lvl1pPr>
              <a:defRPr>
                <a:solidFill>
                  <a:srgbClr val="94C600"/>
                </a:solidFill>
              </a:defRPr>
            </a:lvl1pPr>
          </a:lstStyle>
          <a:p>
            <a:pPr lvl="0"/>
            <a:fld id="{F5EF7CA9-13BA-4B3E-BF8E-B56C80B60A9D}" type="slidenum">
              <a:t>‹N°›</a:t>
            </a:fld>
            <a:endParaRPr lang="fr-FR"/>
          </a:p>
        </p:txBody>
      </p:sp>
      <p:sp>
        <p:nvSpPr>
          <p:cNvPr id="49" name="Rectangle 88"/>
          <p:cNvSpPr/>
          <p:nvPr/>
        </p:nvSpPr>
        <p:spPr>
          <a:xfrm>
            <a:off x="4650885" y="6088285"/>
            <a:ext cx="3505196" cy="81738"/>
          </a:xfrm>
          <a:prstGeom prst="rect">
            <a:avLst/>
          </a:prstGeom>
          <a:solidFill>
            <a:srgbClr val="94C600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</p:spTree>
    <p:extLst>
      <p:ext uri="{BB962C8B-B14F-4D97-AF65-F5344CB8AC3E}">
        <p14:creationId xmlns:p14="http://schemas.microsoft.com/office/powerpoint/2010/main" val="393122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3DABBB-BE08-4A7A-9C8E-C50BB8AF6759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34E4EA-9748-4CCC-AC0E-EB72CB82AD3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3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1030144"/>
            <a:ext cx="1484455" cy="4780346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053297" y="1030144"/>
            <a:ext cx="5423699" cy="478034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CF3445-7CA4-4192-ADBD-4553E552561F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49CA02-4091-4B0B-A59C-6BF462516162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6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E72CDB-26A1-4B53-AF33-564458D4CF25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380B02-7873-4738-836F-E3A67F39F1A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18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258644" y="2900833"/>
            <a:ext cx="6637465" cy="136207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258644" y="4267203"/>
            <a:ext cx="6637465" cy="1520409"/>
          </a:xfrm>
        </p:spPr>
        <p:txBody>
          <a:bodyPr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2806B8-87CA-4FAE-B257-46AB4BE46BCD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5D1CEDC-F1A0-4A63-8780-5AB89A5EEA79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18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125869-B315-4F86-88E3-76C2947345AD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F456A8-0444-4668-BFE2-65CDB8A5ABFE}" type="slidenum">
              <a:t>‹N°›</a:t>
            </a:fld>
            <a:endParaRPr lang="fr-FR"/>
          </a:p>
        </p:txBody>
      </p:sp>
      <p:sp>
        <p:nvSpPr>
          <p:cNvPr id="6" name="Content Placeholder 8"/>
          <p:cNvSpPr txBox="1">
            <a:spLocks noGrp="1"/>
          </p:cNvSpPr>
          <p:nvPr>
            <p:ph idx="1"/>
          </p:nvPr>
        </p:nvSpPr>
        <p:spPr>
          <a:xfrm>
            <a:off x="1042416" y="2313432"/>
            <a:ext cx="3419856" cy="349300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Content Placeholder 10"/>
          <p:cNvSpPr txBox="1">
            <a:spLocks noGrp="1"/>
          </p:cNvSpPr>
          <p:nvPr>
            <p:ph idx="2"/>
          </p:nvPr>
        </p:nvSpPr>
        <p:spPr>
          <a:xfrm>
            <a:off x="4645152" y="2313432"/>
            <a:ext cx="3419856" cy="349300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90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412107" y="2316010"/>
            <a:ext cx="3057150" cy="639759"/>
          </a:xfrm>
        </p:spPr>
        <p:txBody>
          <a:bodyPr anchor="b"/>
          <a:lstStyle>
            <a:lvl1pPr marL="0" indent="0">
              <a:buNone/>
              <a:defRPr b="1">
                <a:solidFill>
                  <a:srgbClr val="94C600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041721" y="2974689"/>
            <a:ext cx="3419856" cy="2835801"/>
          </a:xfrm>
        </p:spPr>
        <p:txBody>
          <a:bodyPr/>
          <a:lstStyle>
            <a:lvl1pPr>
              <a:defRPr/>
            </a:lvl1pPr>
            <a:lvl2pPr>
              <a:defRPr sz="2000"/>
            </a:lvl2pPr>
            <a:lvl3pPr>
              <a:spcBef>
                <a:spcPts val="400"/>
              </a:spcBef>
              <a:defRPr sz="1800"/>
            </a:lvl3pPr>
            <a:lvl4pPr>
              <a:defRPr sz="1600"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011835" y="2316010"/>
            <a:ext cx="3055714" cy="639759"/>
          </a:xfrm>
        </p:spPr>
        <p:txBody>
          <a:bodyPr anchor="b"/>
          <a:lstStyle>
            <a:lvl1pPr marL="0" indent="0">
              <a:buNone/>
              <a:defRPr b="1">
                <a:solidFill>
                  <a:srgbClr val="94C600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152" y="2974689"/>
            <a:ext cx="3419856" cy="2835801"/>
          </a:xfrm>
        </p:spPr>
        <p:txBody>
          <a:bodyPr/>
          <a:lstStyle>
            <a:lvl1pPr>
              <a:defRPr/>
            </a:lvl1pPr>
            <a:lvl2pPr>
              <a:defRPr sz="2000"/>
            </a:lvl2pPr>
            <a:lvl3pPr>
              <a:spcBef>
                <a:spcPts val="400"/>
              </a:spcBef>
              <a:defRPr sz="1800"/>
            </a:lvl3pPr>
            <a:lvl4pPr>
              <a:defRPr sz="1600"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250F9E-910A-456E-A40C-1D6824A35D3E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C20528-0746-4314-99F9-013207AF60B6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47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7CFB0C-64DA-48CC-AB87-38418B72D420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6C6866-2183-493B-82A6-F6CA2AA33B6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66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AF4D6C-E4E2-4569-B4E9-678F08C72A64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592A44-34E2-4897-B509-354F7B0AAA3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0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/>
          <p:nvPr/>
        </p:nvGrpSpPr>
        <p:grpSpPr>
          <a:xfrm>
            <a:off x="-382405" y="0"/>
            <a:ext cx="9932341" cy="6858000"/>
            <a:chOff x="-382405" y="0"/>
            <a:chExt cx="9932341" cy="6858000"/>
          </a:xfrm>
        </p:grpSpPr>
        <p:grpSp>
          <p:nvGrpSpPr>
            <p:cNvPr id="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5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7" name="Rectangle 3"/>
                <p:cNvSpPr/>
                <p:nvPr/>
              </p:nvSpPr>
              <p:spPr>
                <a:xfrm>
                  <a:off x="22860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8" name="Group 5"/>
              <p:cNvGrpSpPr/>
              <p:nvPr/>
            </p:nvGrpSpPr>
            <p:grpSpPr>
              <a:xfrm>
                <a:off x="422910" y="0"/>
                <a:ext cx="2514600" cy="6858000"/>
                <a:chOff x="422910" y="0"/>
                <a:chExt cx="2514600" cy="6858000"/>
              </a:xfrm>
            </p:grpSpPr>
            <p:sp>
              <p:nvSpPr>
                <p:cNvPr id="9" name="Rectangle 80"/>
                <p:cNvSpPr/>
                <p:nvPr/>
              </p:nvSpPr>
              <p:spPr>
                <a:xfrm>
                  <a:off x="133731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0" name="Rectangle 81"/>
                <p:cNvSpPr/>
                <p:nvPr/>
              </p:nvSpPr>
              <p:spPr>
                <a:xfrm>
                  <a:off x="42291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1" name="Rectangle 82"/>
                <p:cNvSpPr/>
                <p:nvPr/>
              </p:nvSpPr>
              <p:spPr>
                <a:xfrm>
                  <a:off x="65151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>
                <a:off x="6629400" y="0"/>
                <a:ext cx="2514600" cy="6858000"/>
                <a:chOff x="6629400" y="0"/>
                <a:chExt cx="2514600" cy="6858000"/>
              </a:xfrm>
            </p:grpSpPr>
            <p:sp>
              <p:nvSpPr>
                <p:cNvPr id="13" name="Rectangle 77"/>
                <p:cNvSpPr/>
                <p:nvPr/>
              </p:nvSpPr>
              <p:spPr>
                <a:xfrm rot="10799991">
                  <a:off x="6629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4" name="Rectangle 78"/>
                <p:cNvSpPr/>
                <p:nvPr/>
              </p:nvSpPr>
              <p:spPr>
                <a:xfrm rot="10799991">
                  <a:off x="868680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5" name="Rectangle 79"/>
                <p:cNvSpPr/>
                <p:nvPr/>
              </p:nvSpPr>
              <p:spPr>
                <a:xfrm rot="10799991">
                  <a:off x="8153393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sp>
            <p:nvSpPr>
              <p:cNvPr id="16" name="Rectangle 74"/>
              <p:cNvSpPr/>
              <p:nvPr/>
            </p:nvSpPr>
            <p:spPr>
              <a:xfrm>
                <a:off x="3810003" y="0"/>
                <a:ext cx="28193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7" name="Rectangle 75"/>
              <p:cNvSpPr/>
              <p:nvPr/>
            </p:nvSpPr>
            <p:spPr>
              <a:xfrm>
                <a:off x="2895603" y="0"/>
                <a:ext cx="457200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8" name="Rectangle 76"/>
              <p:cNvSpPr/>
              <p:nvPr/>
            </p:nvSpPr>
            <p:spPr>
              <a:xfrm>
                <a:off x="3124203" y="0"/>
                <a:ext cx="7619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</p:grpSp>
        <p:sp>
          <p:nvSpPr>
            <p:cNvPr id="19" name="Freeform 46"/>
            <p:cNvSpPr/>
            <p:nvPr/>
          </p:nvSpPr>
          <p:spPr>
            <a:xfrm>
              <a:off x="-11878" y="5035134"/>
              <a:ext cx="9144000" cy="1175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175655"/>
                <a:gd name="f8" fmla="val 1116279"/>
                <a:gd name="f9" fmla="val 493815"/>
                <a:gd name="f10" fmla="val 1145967"/>
                <a:gd name="f11" fmla="val 987631"/>
                <a:gd name="f12" fmla="val 1674420"/>
                <a:gd name="f13" fmla="val 1163780"/>
                <a:gd name="f14" fmla="val 2361209"/>
                <a:gd name="f15" fmla="val 1151905"/>
                <a:gd name="f16" fmla="val 3204358"/>
                <a:gd name="f17" fmla="val 1138050"/>
                <a:gd name="f18" fmla="val 4120737"/>
                <a:gd name="f19" fmla="val 1045027"/>
                <a:gd name="f20" fmla="val 5037116"/>
                <a:gd name="f21" fmla="val 952004"/>
                <a:gd name="f22" fmla="val 6335486"/>
                <a:gd name="f23" fmla="val 779811"/>
                <a:gd name="f24" fmla="val 7172696"/>
                <a:gd name="f25" fmla="val 605640"/>
                <a:gd name="f26" fmla="val 8009907"/>
                <a:gd name="f27" fmla="val 431469"/>
                <a:gd name="f28" fmla="val 8866910"/>
                <a:gd name="f29" fmla="val 154379"/>
                <a:gd name="f30" fmla="+- 0 0 -90"/>
                <a:gd name="f31" fmla="*/ f3 1 9144000"/>
                <a:gd name="f32" fmla="*/ f4 1 1175655"/>
                <a:gd name="f33" fmla="+- f7 0 f5"/>
                <a:gd name="f34" fmla="+- f6 0 f5"/>
                <a:gd name="f35" fmla="*/ f30 f0 1"/>
                <a:gd name="f36" fmla="*/ f34 1 9144000"/>
                <a:gd name="f37" fmla="*/ f33 1 1175655"/>
                <a:gd name="f38" fmla="*/ 0 f34 1"/>
                <a:gd name="f39" fmla="*/ 1674420 f34 1"/>
                <a:gd name="f40" fmla="*/ 4120737 f34 1"/>
                <a:gd name="f41" fmla="*/ 7172696 f34 1"/>
                <a:gd name="f42" fmla="*/ 9144000 f34 1"/>
                <a:gd name="f43" fmla="*/ 1116279 f33 1"/>
                <a:gd name="f44" fmla="*/ 1163780 f33 1"/>
                <a:gd name="f45" fmla="*/ 1045027 f33 1"/>
                <a:gd name="f46" fmla="*/ 605640 f33 1"/>
                <a:gd name="f47" fmla="*/ 0 f33 1"/>
                <a:gd name="f48" fmla="*/ f35 1 f2"/>
                <a:gd name="f49" fmla="*/ f38 1 9144000"/>
                <a:gd name="f50" fmla="*/ f39 1 9144000"/>
                <a:gd name="f51" fmla="*/ f40 1 9144000"/>
                <a:gd name="f52" fmla="*/ f41 1 9144000"/>
                <a:gd name="f53" fmla="*/ f42 1 9144000"/>
                <a:gd name="f54" fmla="*/ f43 1 1175655"/>
                <a:gd name="f55" fmla="*/ f44 1 1175655"/>
                <a:gd name="f56" fmla="*/ f45 1 1175655"/>
                <a:gd name="f57" fmla="*/ f46 1 1175655"/>
                <a:gd name="f58" fmla="*/ f47 1 1175655"/>
                <a:gd name="f59" fmla="*/ f5 1 f36"/>
                <a:gd name="f60" fmla="*/ f6 1 f36"/>
                <a:gd name="f61" fmla="*/ f5 1 f37"/>
                <a:gd name="f62" fmla="*/ f7 1 f37"/>
                <a:gd name="f63" fmla="+- f48 0 f1"/>
                <a:gd name="f64" fmla="*/ f49 1 f36"/>
                <a:gd name="f65" fmla="*/ f54 1 f37"/>
                <a:gd name="f66" fmla="*/ f50 1 f36"/>
                <a:gd name="f67" fmla="*/ f55 1 f37"/>
                <a:gd name="f68" fmla="*/ f51 1 f36"/>
                <a:gd name="f69" fmla="*/ f56 1 f37"/>
                <a:gd name="f70" fmla="*/ f52 1 f36"/>
                <a:gd name="f71" fmla="*/ f57 1 f37"/>
                <a:gd name="f72" fmla="*/ f53 1 f36"/>
                <a:gd name="f73" fmla="*/ f58 1 f37"/>
                <a:gd name="f74" fmla="*/ f59 f31 1"/>
                <a:gd name="f75" fmla="*/ f60 f31 1"/>
                <a:gd name="f76" fmla="*/ f62 f32 1"/>
                <a:gd name="f77" fmla="*/ f61 f32 1"/>
                <a:gd name="f78" fmla="*/ f64 f31 1"/>
                <a:gd name="f79" fmla="*/ f65 f32 1"/>
                <a:gd name="f80" fmla="*/ f66 f31 1"/>
                <a:gd name="f81" fmla="*/ f67 f32 1"/>
                <a:gd name="f82" fmla="*/ f68 f31 1"/>
                <a:gd name="f83" fmla="*/ f69 f32 1"/>
                <a:gd name="f84" fmla="*/ f70 f31 1"/>
                <a:gd name="f85" fmla="*/ f71 f32 1"/>
                <a:gd name="f86" fmla="*/ f72 f31 1"/>
                <a:gd name="f87" fmla="*/ f7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3">
                  <a:pos x="f78" y="f79"/>
                </a:cxn>
                <a:cxn ang="f63">
                  <a:pos x="f80" y="f81"/>
                </a:cxn>
                <a:cxn ang="f63">
                  <a:pos x="f82" y="f83"/>
                </a:cxn>
                <a:cxn ang="f63">
                  <a:pos x="f84" y="f85"/>
                </a:cxn>
                <a:cxn ang="f63">
                  <a:pos x="f86" y="f87"/>
                </a:cxn>
              </a:cxnLst>
              <a:rect l="f74" t="f77" r="f75" b="f76"/>
              <a:pathLst>
                <a:path w="9144000" h="1175655">
                  <a:moveTo>
                    <a:pt x="f5" y="f8"/>
                  </a:moveTo>
                  <a:cubicBezTo>
                    <a:pt x="f9" y="f10"/>
                    <a:pt x="f11" y="f7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6" y="f5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0" name="Freeform 47"/>
            <p:cNvSpPr/>
            <p:nvPr/>
          </p:nvSpPr>
          <p:spPr>
            <a:xfrm>
              <a:off x="-11878" y="3467596"/>
              <a:ext cx="9144000" cy="890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890650"/>
                <a:gd name="f8" fmla="val 263236"/>
                <a:gd name="f9" fmla="val 751114"/>
                <a:gd name="f10" fmla="val 526472"/>
                <a:gd name="f11" fmla="val 611579"/>
                <a:gd name="f12" fmla="val 1045028"/>
                <a:gd name="f13" fmla="val 475013"/>
                <a:gd name="f14" fmla="val 1563584"/>
                <a:gd name="f15" fmla="val 338447"/>
                <a:gd name="f16" fmla="val 2299855"/>
                <a:gd name="f17" fmla="val 138545"/>
                <a:gd name="f18" fmla="val 3111335"/>
                <a:gd name="f19" fmla="val 71252"/>
                <a:gd name="f20" fmla="val 3922815"/>
                <a:gd name="f21" fmla="val 3959"/>
                <a:gd name="f22" fmla="val 4908467"/>
                <a:gd name="f23" fmla="val 5913911"/>
                <a:gd name="f24" fmla="val 6919355"/>
                <a:gd name="f25" fmla="val 142504"/>
                <a:gd name="f26" fmla="val 8595756"/>
                <a:gd name="f27" fmla="val 427512"/>
                <a:gd name="f28" fmla="val 498764"/>
                <a:gd name="f29" fmla="+- 0 0 -90"/>
                <a:gd name="f30" fmla="*/ f3 1 9144000"/>
                <a:gd name="f31" fmla="*/ f4 1 890650"/>
                <a:gd name="f32" fmla="+- f7 0 f5"/>
                <a:gd name="f33" fmla="+- f6 0 f5"/>
                <a:gd name="f34" fmla="*/ f29 f0 1"/>
                <a:gd name="f35" fmla="*/ f33 1 9144000"/>
                <a:gd name="f36" fmla="*/ f32 1 890650"/>
                <a:gd name="f37" fmla="*/ 0 f33 1"/>
                <a:gd name="f38" fmla="*/ 890650 f32 1"/>
                <a:gd name="f39" fmla="*/ 1045028 f33 1"/>
                <a:gd name="f40" fmla="*/ 475013 f32 1"/>
                <a:gd name="f41" fmla="*/ 3111335 f33 1"/>
                <a:gd name="f42" fmla="*/ 71252 f32 1"/>
                <a:gd name="f43" fmla="*/ 5913911 f33 1"/>
                <a:gd name="f44" fmla="*/ 9144000 f33 1"/>
                <a:gd name="f45" fmla="*/ 498764 f32 1"/>
                <a:gd name="f46" fmla="*/ f34 1 f2"/>
                <a:gd name="f47" fmla="*/ f37 1 9144000"/>
                <a:gd name="f48" fmla="*/ f38 1 890650"/>
                <a:gd name="f49" fmla="*/ f39 1 9144000"/>
                <a:gd name="f50" fmla="*/ f40 1 890650"/>
                <a:gd name="f51" fmla="*/ f41 1 9144000"/>
                <a:gd name="f52" fmla="*/ f42 1 890650"/>
                <a:gd name="f53" fmla="*/ f43 1 9144000"/>
                <a:gd name="f54" fmla="*/ f44 1 9144000"/>
                <a:gd name="f55" fmla="*/ f45 1 890650"/>
                <a:gd name="f56" fmla="*/ f5 1 f35"/>
                <a:gd name="f57" fmla="*/ f6 1 f35"/>
                <a:gd name="f58" fmla="*/ f5 1 f36"/>
                <a:gd name="f59" fmla="*/ f7 1 f36"/>
                <a:gd name="f60" fmla="+- f46 0 f1"/>
                <a:gd name="f61" fmla="*/ f47 1 f35"/>
                <a:gd name="f62" fmla="*/ f48 1 f36"/>
                <a:gd name="f63" fmla="*/ f49 1 f35"/>
                <a:gd name="f64" fmla="*/ f50 1 f36"/>
                <a:gd name="f65" fmla="*/ f51 1 f35"/>
                <a:gd name="f66" fmla="*/ f52 1 f36"/>
                <a:gd name="f67" fmla="*/ f53 1 f35"/>
                <a:gd name="f68" fmla="*/ f54 1 f35"/>
                <a:gd name="f69" fmla="*/ f55 1 f36"/>
                <a:gd name="f70" fmla="*/ f56 f30 1"/>
                <a:gd name="f71" fmla="*/ f57 f30 1"/>
                <a:gd name="f72" fmla="*/ f59 f31 1"/>
                <a:gd name="f73" fmla="*/ f58 f31 1"/>
                <a:gd name="f74" fmla="*/ f61 f30 1"/>
                <a:gd name="f75" fmla="*/ f62 f31 1"/>
                <a:gd name="f76" fmla="*/ f63 f30 1"/>
                <a:gd name="f77" fmla="*/ f64 f31 1"/>
                <a:gd name="f78" fmla="*/ f65 f30 1"/>
                <a:gd name="f79" fmla="*/ f66 f31 1"/>
                <a:gd name="f80" fmla="*/ f67 f30 1"/>
                <a:gd name="f81" fmla="*/ f68 f30 1"/>
                <a:gd name="f82" fmla="*/ f69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78" y="f79"/>
                </a:cxn>
                <a:cxn ang="f60">
                  <a:pos x="f80" y="f79"/>
                </a:cxn>
                <a:cxn ang="f60">
                  <a:pos x="f81" y="f82"/>
                </a:cxn>
              </a:cxnLst>
              <a:rect l="f70" t="f73" r="f71" b="f72"/>
              <a:pathLst>
                <a:path w="9144000" h="890650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5"/>
                    <a:pt x="f23" y="f19"/>
                  </a:cubicBezTo>
                  <a:cubicBezTo>
                    <a:pt x="f24" y="f25"/>
                    <a:pt x="f26" y="f27"/>
                    <a:pt x="f6" y="f28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1" name="Freeform 48"/>
            <p:cNvSpPr/>
            <p:nvPr/>
          </p:nvSpPr>
          <p:spPr>
            <a:xfrm>
              <a:off x="-23746" y="5640778"/>
              <a:ext cx="3004453" cy="12112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04457"/>
                <a:gd name="f7" fmla="val 1211283"/>
                <a:gd name="f8" fmla="val 1103415"/>
                <a:gd name="f9" fmla="val 501732"/>
                <a:gd name="f10" fmla="val 2206831"/>
                <a:gd name="f11" fmla="val 1003465"/>
                <a:gd name="f12" fmla="+- 0 0 -90"/>
                <a:gd name="f13" fmla="*/ f3 1 3004457"/>
                <a:gd name="f14" fmla="*/ f4 1 1211283"/>
                <a:gd name="f15" fmla="+- f7 0 f5"/>
                <a:gd name="f16" fmla="+- f6 0 f5"/>
                <a:gd name="f17" fmla="*/ f12 f0 1"/>
                <a:gd name="f18" fmla="*/ f16 1 3004457"/>
                <a:gd name="f19" fmla="*/ f15 1 1211283"/>
                <a:gd name="f20" fmla="*/ 0 f16 1"/>
                <a:gd name="f21" fmla="*/ 0 f15 1"/>
                <a:gd name="f22" fmla="*/ 3004457 f16 1"/>
                <a:gd name="f23" fmla="*/ 1211283 f15 1"/>
                <a:gd name="f24" fmla="*/ f17 1 f2"/>
                <a:gd name="f25" fmla="*/ f20 1 3004457"/>
                <a:gd name="f26" fmla="*/ f21 1 1211283"/>
                <a:gd name="f27" fmla="*/ f22 1 3004457"/>
                <a:gd name="f28" fmla="*/ f23 1 1211283"/>
                <a:gd name="f29" fmla="*/ f5 1 f18"/>
                <a:gd name="f30" fmla="*/ f6 1 f18"/>
                <a:gd name="f31" fmla="*/ f5 1 f19"/>
                <a:gd name="f32" fmla="*/ f7 1 f19"/>
                <a:gd name="f33" fmla="+- f24 0 f1"/>
                <a:gd name="f34" fmla="*/ f25 1 f18"/>
                <a:gd name="f35" fmla="*/ f26 1 f19"/>
                <a:gd name="f36" fmla="*/ f27 1 f18"/>
                <a:gd name="f37" fmla="*/ f28 1 f19"/>
                <a:gd name="f38" fmla="*/ f29 f13 1"/>
                <a:gd name="f39" fmla="*/ f30 f13 1"/>
                <a:gd name="f40" fmla="*/ f32 f14 1"/>
                <a:gd name="f41" fmla="*/ f31 f14 1"/>
                <a:gd name="f42" fmla="*/ f34 f13 1"/>
                <a:gd name="f43" fmla="*/ f35 f14 1"/>
                <a:gd name="f44" fmla="*/ f36 f13 1"/>
                <a:gd name="f45" fmla="*/ f37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42" y="f43"/>
                </a:cxn>
                <a:cxn ang="f33">
                  <a:pos x="f44" y="f45"/>
                </a:cxn>
              </a:cxnLst>
              <a:rect l="f38" t="f41" r="f39" b="f40"/>
              <a:pathLst>
                <a:path w="3004457" h="1211283">
                  <a:moveTo>
                    <a:pt x="f5" y="f5"/>
                  </a:moveTo>
                  <a:cubicBezTo>
                    <a:pt x="f8" y="f9"/>
                    <a:pt x="f10" y="f11"/>
                    <a:pt x="f6" y="f7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2" name="Freeform 49"/>
            <p:cNvSpPr/>
            <p:nvPr/>
          </p:nvSpPr>
          <p:spPr>
            <a:xfrm>
              <a:off x="-11878" y="5284518"/>
              <a:ext cx="9144000" cy="1478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478478"/>
                <a:gd name="f8" fmla="val 285997"/>
                <a:gd name="f9" fmla="val 99951"/>
                <a:gd name="f10" fmla="val 571995"/>
                <a:gd name="f11" fmla="val 199902"/>
                <a:gd name="f12" fmla="val 1104405"/>
                <a:gd name="f13" fmla="val 344385"/>
                <a:gd name="f14" fmla="val 1636815"/>
                <a:gd name="f15" fmla="val 488868"/>
                <a:gd name="f16" fmla="val 2432462"/>
                <a:gd name="f17" fmla="val 710541"/>
                <a:gd name="f18" fmla="val 3194462"/>
                <a:gd name="f19" fmla="val 866899"/>
                <a:gd name="f20" fmla="val 3956462"/>
                <a:gd name="f21" fmla="val 1023258"/>
                <a:gd name="f22" fmla="val 4920343"/>
                <a:gd name="f23" fmla="val 1185554"/>
                <a:gd name="f24" fmla="val 5676405"/>
                <a:gd name="f25" fmla="val 1282536"/>
                <a:gd name="f26" fmla="val 6432467"/>
                <a:gd name="f27" fmla="val 1379518"/>
                <a:gd name="f28" fmla="val 7247906"/>
                <a:gd name="f29" fmla="val 1419102"/>
                <a:gd name="f30" fmla="val 7730836"/>
                <a:gd name="f31" fmla="val 1448790"/>
                <a:gd name="f32" fmla="val 8213766"/>
                <a:gd name="f33" fmla="val 8338457"/>
                <a:gd name="f34" fmla="val 1464623"/>
                <a:gd name="f35" fmla="val 8573984"/>
                <a:gd name="f36" fmla="val 1460665"/>
                <a:gd name="f37" fmla="val 8809511"/>
                <a:gd name="f38" fmla="val 1456707"/>
                <a:gd name="f39" fmla="val 8976755"/>
                <a:gd name="f40" fmla="val 1440873"/>
                <a:gd name="f41" fmla="val 1425039"/>
                <a:gd name="f42" fmla="+- 0 0 -90"/>
                <a:gd name="f43" fmla="*/ f3 1 9144000"/>
                <a:gd name="f44" fmla="*/ f4 1 1478478"/>
                <a:gd name="f45" fmla="+- f7 0 f5"/>
                <a:gd name="f46" fmla="+- f6 0 f5"/>
                <a:gd name="f47" fmla="*/ f42 f0 1"/>
                <a:gd name="f48" fmla="*/ f46 1 9144000"/>
                <a:gd name="f49" fmla="*/ f45 1 1478478"/>
                <a:gd name="f50" fmla="*/ 0 f46 1"/>
                <a:gd name="f51" fmla="*/ 0 f45 1"/>
                <a:gd name="f52" fmla="*/ 1104405 f46 1"/>
                <a:gd name="f53" fmla="*/ 344385 f45 1"/>
                <a:gd name="f54" fmla="*/ 3194462 f46 1"/>
                <a:gd name="f55" fmla="*/ 866899 f45 1"/>
                <a:gd name="f56" fmla="*/ 5676405 f46 1"/>
                <a:gd name="f57" fmla="*/ 1282536 f45 1"/>
                <a:gd name="f58" fmla="*/ 7730836 f46 1"/>
                <a:gd name="f59" fmla="*/ 1448790 f45 1"/>
                <a:gd name="f60" fmla="*/ 8573984 f46 1"/>
                <a:gd name="f61" fmla="*/ 1460665 f45 1"/>
                <a:gd name="f62" fmla="*/ 9144000 f46 1"/>
                <a:gd name="f63" fmla="*/ 1425039 f45 1"/>
                <a:gd name="f64" fmla="*/ f47 1 f2"/>
                <a:gd name="f65" fmla="*/ f50 1 9144000"/>
                <a:gd name="f66" fmla="*/ f51 1 1478478"/>
                <a:gd name="f67" fmla="*/ f52 1 9144000"/>
                <a:gd name="f68" fmla="*/ f53 1 1478478"/>
                <a:gd name="f69" fmla="*/ f54 1 9144000"/>
                <a:gd name="f70" fmla="*/ f55 1 1478478"/>
                <a:gd name="f71" fmla="*/ f56 1 9144000"/>
                <a:gd name="f72" fmla="*/ f57 1 1478478"/>
                <a:gd name="f73" fmla="*/ f58 1 9144000"/>
                <a:gd name="f74" fmla="*/ f59 1 1478478"/>
                <a:gd name="f75" fmla="*/ f60 1 9144000"/>
                <a:gd name="f76" fmla="*/ f61 1 1478478"/>
                <a:gd name="f77" fmla="*/ f62 1 9144000"/>
                <a:gd name="f78" fmla="*/ f63 1 1478478"/>
                <a:gd name="f79" fmla="*/ f5 1 f48"/>
                <a:gd name="f80" fmla="*/ f6 1 f48"/>
                <a:gd name="f81" fmla="*/ f5 1 f49"/>
                <a:gd name="f82" fmla="*/ f7 1 f49"/>
                <a:gd name="f83" fmla="+- f64 0 f1"/>
                <a:gd name="f84" fmla="*/ f65 1 f48"/>
                <a:gd name="f85" fmla="*/ f66 1 f49"/>
                <a:gd name="f86" fmla="*/ f67 1 f48"/>
                <a:gd name="f87" fmla="*/ f68 1 f49"/>
                <a:gd name="f88" fmla="*/ f69 1 f48"/>
                <a:gd name="f89" fmla="*/ f70 1 f49"/>
                <a:gd name="f90" fmla="*/ f71 1 f48"/>
                <a:gd name="f91" fmla="*/ f72 1 f49"/>
                <a:gd name="f92" fmla="*/ f73 1 f48"/>
                <a:gd name="f93" fmla="*/ f74 1 f49"/>
                <a:gd name="f94" fmla="*/ f75 1 f48"/>
                <a:gd name="f95" fmla="*/ f76 1 f49"/>
                <a:gd name="f96" fmla="*/ f77 1 f48"/>
                <a:gd name="f97" fmla="*/ f78 1 f49"/>
                <a:gd name="f98" fmla="*/ f79 f43 1"/>
                <a:gd name="f99" fmla="*/ f80 f43 1"/>
                <a:gd name="f100" fmla="*/ f82 f44 1"/>
                <a:gd name="f101" fmla="*/ f81 f44 1"/>
                <a:gd name="f102" fmla="*/ f84 f43 1"/>
                <a:gd name="f103" fmla="*/ f85 f44 1"/>
                <a:gd name="f104" fmla="*/ f86 f43 1"/>
                <a:gd name="f105" fmla="*/ f87 f44 1"/>
                <a:gd name="f106" fmla="*/ f88 f43 1"/>
                <a:gd name="f107" fmla="*/ f89 f44 1"/>
                <a:gd name="f108" fmla="*/ f90 f43 1"/>
                <a:gd name="f109" fmla="*/ f91 f44 1"/>
                <a:gd name="f110" fmla="*/ f92 f43 1"/>
                <a:gd name="f111" fmla="*/ f93 f44 1"/>
                <a:gd name="f112" fmla="*/ f94 f43 1"/>
                <a:gd name="f113" fmla="*/ f95 f44 1"/>
                <a:gd name="f114" fmla="*/ f96 f43 1"/>
                <a:gd name="f115" fmla="*/ f97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3">
                  <a:pos x="f102" y="f103"/>
                </a:cxn>
                <a:cxn ang="f83">
                  <a:pos x="f104" y="f105"/>
                </a:cxn>
                <a:cxn ang="f83">
                  <a:pos x="f106" y="f107"/>
                </a:cxn>
                <a:cxn ang="f83">
                  <a:pos x="f108" y="f109"/>
                </a:cxn>
                <a:cxn ang="f83">
                  <a:pos x="f110" y="f111"/>
                </a:cxn>
                <a:cxn ang="f83">
                  <a:pos x="f112" y="f113"/>
                </a:cxn>
                <a:cxn ang="f83">
                  <a:pos x="f114" y="f115"/>
                </a:cxn>
              </a:cxnLst>
              <a:rect l="f98" t="f101" r="f99" b="f100"/>
              <a:pathLst>
                <a:path w="9144000" h="1478478">
                  <a:moveTo>
                    <a:pt x="f5" y="f5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7"/>
                    <a:pt x="f33" y="f34"/>
                    <a:pt x="f35" y="f36"/>
                  </a:cubicBezTo>
                  <a:cubicBezTo>
                    <a:pt x="f37" y="f38"/>
                    <a:pt x="f39" y="f40"/>
                    <a:pt x="f6" y="f41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3" name="Freeform 50"/>
            <p:cNvSpPr/>
            <p:nvPr/>
          </p:nvSpPr>
          <p:spPr>
            <a:xfrm>
              <a:off x="2137556" y="5132115"/>
              <a:ext cx="6982687" cy="17199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82691"/>
                <a:gd name="f7" fmla="val 1719942"/>
                <a:gd name="f8" fmla="val 162296"/>
                <a:gd name="f9" fmla="val 1536864"/>
                <a:gd name="f10" fmla="val 324592"/>
                <a:gd name="f11" fmla="val 1353787"/>
                <a:gd name="f12" fmla="val 546265"/>
                <a:gd name="f13" fmla="val 1185553"/>
                <a:gd name="f14" fmla="val 767938"/>
                <a:gd name="f15" fmla="val 1017319"/>
                <a:gd name="f16" fmla="val 1074718"/>
                <a:gd name="f17" fmla="val 835231"/>
                <a:gd name="f18" fmla="val 1330037"/>
                <a:gd name="f19" fmla="val 710540"/>
                <a:gd name="f20" fmla="val 1585356"/>
                <a:gd name="f21" fmla="val 585849"/>
                <a:gd name="f22" fmla="val 1741715"/>
                <a:gd name="f23" fmla="val 530430"/>
                <a:gd name="f24" fmla="val 2078182"/>
                <a:gd name="f25" fmla="val 437407"/>
                <a:gd name="f26" fmla="val 2414649"/>
                <a:gd name="f27" fmla="val 344384"/>
                <a:gd name="f28" fmla="val 3028208"/>
                <a:gd name="f29" fmla="val 213755"/>
                <a:gd name="f30" fmla="val 3348842"/>
                <a:gd name="f31" fmla="val 152399"/>
                <a:gd name="f32" fmla="val 3669476"/>
                <a:gd name="f33" fmla="val 91043"/>
                <a:gd name="f34" fmla="val 3718957"/>
                <a:gd name="f35" fmla="val 93022"/>
                <a:gd name="f36" fmla="val 4001985"/>
                <a:gd name="f37" fmla="val 69272"/>
                <a:gd name="f38" fmla="val 4285013"/>
                <a:gd name="f39" fmla="val 45522"/>
                <a:gd name="f40" fmla="val 4732317"/>
                <a:gd name="f41" fmla="val 19792"/>
                <a:gd name="f42" fmla="val 5047013"/>
                <a:gd name="f43" fmla="val 9896"/>
                <a:gd name="f44" fmla="val 5361709"/>
                <a:gd name="f45" fmla="val 5890161"/>
                <a:gd name="f46" fmla="val 6495803"/>
                <a:gd name="f47" fmla="val 6664037"/>
                <a:gd name="f48" fmla="val 13854"/>
                <a:gd name="f49" fmla="val 6818416"/>
                <a:gd name="f50" fmla="val 27708"/>
                <a:gd name="f51" fmla="val 6899564"/>
                <a:gd name="f52" fmla="val 33646"/>
                <a:gd name="f53" fmla="val 6980712"/>
                <a:gd name="f54" fmla="val 39584"/>
                <a:gd name="f55" fmla="val 6953003"/>
                <a:gd name="f56" fmla="val 37605"/>
                <a:gd name="f57" fmla="+- 0 0 -90"/>
                <a:gd name="f58" fmla="*/ f3 1 6982691"/>
                <a:gd name="f59" fmla="*/ f4 1 1719942"/>
                <a:gd name="f60" fmla="+- f7 0 f5"/>
                <a:gd name="f61" fmla="+- f6 0 f5"/>
                <a:gd name="f62" fmla="*/ f57 f0 1"/>
                <a:gd name="f63" fmla="*/ f61 1 6982691"/>
                <a:gd name="f64" fmla="*/ f60 1 1719942"/>
                <a:gd name="f65" fmla="*/ 0 f61 1"/>
                <a:gd name="f66" fmla="*/ 1719942 f60 1"/>
                <a:gd name="f67" fmla="*/ 546265 f61 1"/>
                <a:gd name="f68" fmla="*/ 1185553 f60 1"/>
                <a:gd name="f69" fmla="*/ 1330037 f61 1"/>
                <a:gd name="f70" fmla="*/ 710540 f60 1"/>
                <a:gd name="f71" fmla="*/ 2078182 f61 1"/>
                <a:gd name="f72" fmla="*/ 437407 f60 1"/>
                <a:gd name="f73" fmla="*/ 3348842 f61 1"/>
                <a:gd name="f74" fmla="*/ 152399 f60 1"/>
                <a:gd name="f75" fmla="*/ 4001985 f61 1"/>
                <a:gd name="f76" fmla="*/ 69272 f60 1"/>
                <a:gd name="f77" fmla="*/ 5047013 f61 1"/>
                <a:gd name="f78" fmla="*/ 9896 f60 1"/>
                <a:gd name="f79" fmla="*/ 5890161 f61 1"/>
                <a:gd name="f80" fmla="*/ 6495803 f61 1"/>
                <a:gd name="f81" fmla="*/ 6899564 f61 1"/>
                <a:gd name="f82" fmla="*/ 33646 f60 1"/>
                <a:gd name="f83" fmla="*/ 6982691 f61 1"/>
                <a:gd name="f84" fmla="*/ 45522 f60 1"/>
                <a:gd name="f85" fmla="*/ f62 1 f2"/>
                <a:gd name="f86" fmla="*/ f65 1 6982691"/>
                <a:gd name="f87" fmla="*/ f66 1 1719942"/>
                <a:gd name="f88" fmla="*/ f67 1 6982691"/>
                <a:gd name="f89" fmla="*/ f68 1 1719942"/>
                <a:gd name="f90" fmla="*/ f69 1 6982691"/>
                <a:gd name="f91" fmla="*/ f70 1 1719942"/>
                <a:gd name="f92" fmla="*/ f71 1 6982691"/>
                <a:gd name="f93" fmla="*/ f72 1 1719942"/>
                <a:gd name="f94" fmla="*/ f73 1 6982691"/>
                <a:gd name="f95" fmla="*/ f74 1 1719942"/>
                <a:gd name="f96" fmla="*/ f75 1 6982691"/>
                <a:gd name="f97" fmla="*/ f76 1 1719942"/>
                <a:gd name="f98" fmla="*/ f77 1 6982691"/>
                <a:gd name="f99" fmla="*/ f78 1 1719942"/>
                <a:gd name="f100" fmla="*/ f79 1 6982691"/>
                <a:gd name="f101" fmla="*/ f80 1 6982691"/>
                <a:gd name="f102" fmla="*/ f81 1 6982691"/>
                <a:gd name="f103" fmla="*/ f82 1 1719942"/>
                <a:gd name="f104" fmla="*/ f83 1 6982691"/>
                <a:gd name="f105" fmla="*/ f84 1 1719942"/>
                <a:gd name="f106" fmla="*/ f5 1 f63"/>
                <a:gd name="f107" fmla="*/ f6 1 f63"/>
                <a:gd name="f108" fmla="*/ f5 1 f64"/>
                <a:gd name="f109" fmla="*/ f7 1 f64"/>
                <a:gd name="f110" fmla="+- f85 0 f1"/>
                <a:gd name="f111" fmla="*/ f86 1 f63"/>
                <a:gd name="f112" fmla="*/ f87 1 f64"/>
                <a:gd name="f113" fmla="*/ f88 1 f63"/>
                <a:gd name="f114" fmla="*/ f89 1 f64"/>
                <a:gd name="f115" fmla="*/ f90 1 f63"/>
                <a:gd name="f116" fmla="*/ f91 1 f64"/>
                <a:gd name="f117" fmla="*/ f92 1 f63"/>
                <a:gd name="f118" fmla="*/ f93 1 f64"/>
                <a:gd name="f119" fmla="*/ f94 1 f63"/>
                <a:gd name="f120" fmla="*/ f95 1 f64"/>
                <a:gd name="f121" fmla="*/ f96 1 f63"/>
                <a:gd name="f122" fmla="*/ f97 1 f64"/>
                <a:gd name="f123" fmla="*/ f98 1 f63"/>
                <a:gd name="f124" fmla="*/ f99 1 f64"/>
                <a:gd name="f125" fmla="*/ f100 1 f63"/>
                <a:gd name="f126" fmla="*/ f101 1 f63"/>
                <a:gd name="f127" fmla="*/ f102 1 f63"/>
                <a:gd name="f128" fmla="*/ f103 1 f64"/>
                <a:gd name="f129" fmla="*/ f104 1 f63"/>
                <a:gd name="f130" fmla="*/ f105 1 f64"/>
                <a:gd name="f131" fmla="*/ f106 f58 1"/>
                <a:gd name="f132" fmla="*/ f107 f58 1"/>
                <a:gd name="f133" fmla="*/ f109 f59 1"/>
                <a:gd name="f134" fmla="*/ f108 f59 1"/>
                <a:gd name="f135" fmla="*/ f111 f58 1"/>
                <a:gd name="f136" fmla="*/ f112 f59 1"/>
                <a:gd name="f137" fmla="*/ f113 f58 1"/>
                <a:gd name="f138" fmla="*/ f114 f59 1"/>
                <a:gd name="f139" fmla="*/ f115 f58 1"/>
                <a:gd name="f140" fmla="*/ f116 f59 1"/>
                <a:gd name="f141" fmla="*/ f117 f58 1"/>
                <a:gd name="f142" fmla="*/ f118 f59 1"/>
                <a:gd name="f143" fmla="*/ f119 f58 1"/>
                <a:gd name="f144" fmla="*/ f120 f59 1"/>
                <a:gd name="f145" fmla="*/ f121 f58 1"/>
                <a:gd name="f146" fmla="*/ f122 f59 1"/>
                <a:gd name="f147" fmla="*/ f123 f58 1"/>
                <a:gd name="f148" fmla="*/ f124 f59 1"/>
                <a:gd name="f149" fmla="*/ f125 f58 1"/>
                <a:gd name="f150" fmla="*/ f126 f58 1"/>
                <a:gd name="f151" fmla="*/ f127 f58 1"/>
                <a:gd name="f152" fmla="*/ f128 f59 1"/>
                <a:gd name="f153" fmla="*/ f129 f58 1"/>
                <a:gd name="f154" fmla="*/ f130 f5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0">
                  <a:pos x="f135" y="f136"/>
                </a:cxn>
                <a:cxn ang="f110">
                  <a:pos x="f137" y="f138"/>
                </a:cxn>
                <a:cxn ang="f110">
                  <a:pos x="f139" y="f140"/>
                </a:cxn>
                <a:cxn ang="f110">
                  <a:pos x="f141" y="f142"/>
                </a:cxn>
                <a:cxn ang="f110">
                  <a:pos x="f143" y="f144"/>
                </a:cxn>
                <a:cxn ang="f110">
                  <a:pos x="f145" y="f146"/>
                </a:cxn>
                <a:cxn ang="f110">
                  <a:pos x="f147" y="f148"/>
                </a:cxn>
                <a:cxn ang="f110">
                  <a:pos x="f149" y="f148"/>
                </a:cxn>
                <a:cxn ang="f110">
                  <a:pos x="f150" y="f148"/>
                </a:cxn>
                <a:cxn ang="f110">
                  <a:pos x="f151" y="f152"/>
                </a:cxn>
                <a:cxn ang="f110">
                  <a:pos x="f153" y="f154"/>
                </a:cxn>
              </a:cxnLst>
              <a:rect l="f131" t="f134" r="f132" b="f133"/>
              <a:pathLst>
                <a:path w="6982691" h="1719942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33"/>
                    <a:pt x="f34" y="f35"/>
                    <a:pt x="f36" y="f37"/>
                  </a:cubicBezTo>
                  <a:cubicBezTo>
                    <a:pt x="f38" y="f39"/>
                    <a:pt x="f40" y="f41"/>
                    <a:pt x="f42" y="f43"/>
                  </a:cubicBezTo>
                  <a:cubicBezTo>
                    <a:pt x="f44" y="f5"/>
                    <a:pt x="f45" y="f43"/>
                    <a:pt x="f45" y="f43"/>
                  </a:cubicBezTo>
                  <a:lnTo>
                    <a:pt x="f46" y="f43"/>
                  </a:lnTo>
                  <a:cubicBezTo>
                    <a:pt x="f47" y="f48"/>
                    <a:pt x="f49" y="f50"/>
                    <a:pt x="f51" y="f52"/>
                  </a:cubicBezTo>
                  <a:cubicBezTo>
                    <a:pt x="f53" y="f54"/>
                    <a:pt x="f55" y="f56"/>
                    <a:pt x="f6" y="f39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4" name="Hexagon 51"/>
            <p:cNvSpPr/>
            <p:nvPr/>
          </p:nvSpPr>
          <p:spPr>
            <a:xfrm rot="1800004">
              <a:off x="2996166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5" name="Hexagon 52"/>
            <p:cNvSpPr/>
            <p:nvPr/>
          </p:nvSpPr>
          <p:spPr>
            <a:xfrm rot="1800004">
              <a:off x="3720069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6" name="Hexagon 53"/>
            <p:cNvSpPr/>
            <p:nvPr/>
          </p:nvSpPr>
          <p:spPr>
            <a:xfrm rot="1800004">
              <a:off x="3729597" y="15924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7" name="Hexagon 54"/>
            <p:cNvSpPr/>
            <p:nvPr/>
          </p:nvSpPr>
          <p:spPr>
            <a:xfrm rot="1800004">
              <a:off x="2977119" y="32560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8" name="Hexagon 55"/>
            <p:cNvSpPr/>
            <p:nvPr/>
          </p:nvSpPr>
          <p:spPr>
            <a:xfrm rot="1800004">
              <a:off x="4463019" y="53833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9" name="Freeform 58"/>
            <p:cNvSpPr/>
            <p:nvPr/>
          </p:nvSpPr>
          <p:spPr>
            <a:xfrm rot="1800004">
              <a:off x="-382405" y="4201525"/>
              <a:ext cx="12614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61499"/>
                <a:gd name="f7" fmla="val 1388236"/>
                <a:gd name="f8" fmla="val 105098"/>
                <a:gd name="f9" fmla="val 56357"/>
                <a:gd name="f10" fmla="val 865241"/>
                <a:gd name="f11" fmla="val 694118"/>
                <a:gd name="f12" fmla="val 744578"/>
                <a:gd name="f13" fmla="val 1387893"/>
                <a:gd name="f14" fmla="+- 0 0 -90"/>
                <a:gd name="f15" fmla="*/ f3 1 1261499"/>
                <a:gd name="f16" fmla="*/ f4 1 1388236"/>
                <a:gd name="f17" fmla="+- f7 0 f5"/>
                <a:gd name="f18" fmla="+- f6 0 f5"/>
                <a:gd name="f19" fmla="*/ f14 f0 1"/>
                <a:gd name="f20" fmla="*/ f18 1 1261499"/>
                <a:gd name="f21" fmla="*/ f17 1 1388236"/>
                <a:gd name="f22" fmla="*/ 694118 f17 1"/>
                <a:gd name="f23" fmla="*/ 0 f17 1"/>
                <a:gd name="f24" fmla="*/ 1388236 f17 1"/>
                <a:gd name="f25" fmla="*/ 0 f18 1"/>
                <a:gd name="f26" fmla="*/ 105098 f17 1"/>
                <a:gd name="f27" fmla="*/ 56357 f18 1"/>
                <a:gd name="f28" fmla="*/ 865241 f18 1"/>
                <a:gd name="f29" fmla="*/ 1261499 f18 1"/>
                <a:gd name="f30" fmla="*/ 744578 f18 1"/>
                <a:gd name="f31" fmla="*/ 1387893 f17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261499"/>
                <a:gd name="f37" fmla="*/ f26 1 1388236"/>
                <a:gd name="f38" fmla="*/ f27 1 1261499"/>
                <a:gd name="f39" fmla="*/ f28 1 1261499"/>
                <a:gd name="f40" fmla="*/ f29 1 1261499"/>
                <a:gd name="f41" fmla="*/ f30 1 1261499"/>
                <a:gd name="f42" fmla="*/ f31 1 1388236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6 1 f20"/>
                <a:gd name="f49" fmla="*/ f37 1 f21"/>
                <a:gd name="f50" fmla="*/ f38 1 f20"/>
                <a:gd name="f51" fmla="*/ f34 1 f21"/>
                <a:gd name="f52" fmla="*/ f39 1 f20"/>
                <a:gd name="f53" fmla="*/ f40 1 f20"/>
                <a:gd name="f54" fmla="*/ f33 1 f21"/>
                <a:gd name="f55" fmla="*/ f35 1 f21"/>
                <a:gd name="f56" fmla="*/ f41 1 f20"/>
                <a:gd name="f57" fmla="*/ f42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5 1"/>
                <a:gd name="f68" fmla="*/ f54 f16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5"/>
                </a:cxn>
                <a:cxn ang="f47">
                  <a:pos x="f67" y="f68"/>
                </a:cxn>
                <a:cxn ang="f47">
                  <a:pos x="f66" y="f69"/>
                </a:cxn>
                <a:cxn ang="f47">
                  <a:pos x="f70" y="f71"/>
                </a:cxn>
                <a:cxn ang="f47">
                  <a:pos x="f62" y="f63"/>
                </a:cxn>
              </a:cxnLst>
              <a:rect l="f58" t="f61" r="f59" b="f60"/>
              <a:pathLst>
                <a:path w="1261499" h="1388236">
                  <a:moveTo>
                    <a:pt x="f5" y="f8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10" y="f7"/>
                  </a:lnTo>
                  <a:lnTo>
                    <a:pt x="f12" y="f13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0" name="Hexagon 59"/>
            <p:cNvSpPr/>
            <p:nvPr/>
          </p:nvSpPr>
          <p:spPr>
            <a:xfrm rot="1800004">
              <a:off x="24366" y="54024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1" name="Hexagon 61"/>
            <p:cNvSpPr/>
            <p:nvPr/>
          </p:nvSpPr>
          <p:spPr>
            <a:xfrm rot="1800004">
              <a:off x="52941" y="28497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2" name="Hexagon 62"/>
            <p:cNvSpPr/>
            <p:nvPr/>
          </p:nvSpPr>
          <p:spPr>
            <a:xfrm rot="1800004">
              <a:off x="776844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3" name="Hexagon 63"/>
            <p:cNvSpPr/>
            <p:nvPr/>
          </p:nvSpPr>
          <p:spPr>
            <a:xfrm rot="1800004">
              <a:off x="1510266" y="541195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4" name="Hexagon 64"/>
            <p:cNvSpPr/>
            <p:nvPr/>
          </p:nvSpPr>
          <p:spPr>
            <a:xfrm rot="1800004">
              <a:off x="1529322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5" name="Hexagon 65"/>
            <p:cNvSpPr/>
            <p:nvPr/>
          </p:nvSpPr>
          <p:spPr>
            <a:xfrm rot="1800004">
              <a:off x="795891" y="1563855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6" name="Hexagon 66"/>
            <p:cNvSpPr/>
            <p:nvPr/>
          </p:nvSpPr>
          <p:spPr>
            <a:xfrm rot="1800004">
              <a:off x="6806169" y="41451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7" name="Hexagon 67"/>
            <p:cNvSpPr/>
            <p:nvPr/>
          </p:nvSpPr>
          <p:spPr>
            <a:xfrm rot="1800004">
              <a:off x="7549119" y="542148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8" name="Hexagon 68"/>
            <p:cNvSpPr/>
            <p:nvPr/>
          </p:nvSpPr>
          <p:spPr>
            <a:xfrm rot="1800004">
              <a:off x="7549119" y="28687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9" name="Freeform 69"/>
            <p:cNvSpPr/>
            <p:nvPr/>
          </p:nvSpPr>
          <p:spPr>
            <a:xfrm rot="1800004">
              <a:off x="8306526" y="4055641"/>
              <a:ext cx="1243410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3407"/>
                <a:gd name="f7" fmla="val 1388236"/>
                <a:gd name="f8" fmla="val 694118"/>
                <a:gd name="f9" fmla="val 396258"/>
                <a:gd name="f10" fmla="val 474029"/>
                <a:gd name="f11" fmla="val 4016"/>
                <a:gd name="f12" fmla="val 1325983"/>
                <a:gd name="f13" fmla="val 1205142"/>
                <a:gd name="f14" fmla="+- 0 0 -90"/>
                <a:gd name="f15" fmla="*/ f3 1 1243407"/>
                <a:gd name="f16" fmla="*/ f4 1 1388236"/>
                <a:gd name="f17" fmla="+- f7 0 f5"/>
                <a:gd name="f18" fmla="+- f6 0 f5"/>
                <a:gd name="f19" fmla="*/ f14 f0 1"/>
                <a:gd name="f20" fmla="*/ f18 1 1243407"/>
                <a:gd name="f21" fmla="*/ f17 1 1388236"/>
                <a:gd name="f22" fmla="*/ 694118 f17 1"/>
                <a:gd name="f23" fmla="*/ 0 f17 1"/>
                <a:gd name="f24" fmla="*/ 1388236 f17 1"/>
                <a:gd name="f25" fmla="*/ 4016 f17 1"/>
                <a:gd name="f26" fmla="*/ 0 f18 1"/>
                <a:gd name="f27" fmla="*/ 396258 f18 1"/>
                <a:gd name="f28" fmla="*/ 474029 f18 1"/>
                <a:gd name="f29" fmla="*/ 1243407 f18 1"/>
                <a:gd name="f30" fmla="*/ 1325983 f17 1"/>
                <a:gd name="f31" fmla="*/ 1205142 f18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388236"/>
                <a:gd name="f37" fmla="*/ f26 1 1243407"/>
                <a:gd name="f38" fmla="*/ f27 1 1243407"/>
                <a:gd name="f39" fmla="*/ f28 1 1243407"/>
                <a:gd name="f40" fmla="*/ f29 1 1243407"/>
                <a:gd name="f41" fmla="*/ f30 1 1388236"/>
                <a:gd name="f42" fmla="*/ f31 1 1243407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6 1 f21"/>
                <a:gd name="f54" fmla="*/ f40 1 f20"/>
                <a:gd name="f55" fmla="*/ f41 1 f21"/>
                <a:gd name="f56" fmla="*/ f42 1 f20"/>
                <a:gd name="f57" fmla="*/ f35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3407" h="1388236">
                  <a:moveTo>
                    <a:pt x="f5" y="f8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40" name="Freeform 70"/>
            <p:cNvSpPr/>
            <p:nvPr/>
          </p:nvSpPr>
          <p:spPr>
            <a:xfrm rot="1800004">
              <a:off x="8306781" y="1511533"/>
              <a:ext cx="1241874" cy="138881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1871"/>
                <a:gd name="f7" fmla="val 1388822"/>
                <a:gd name="f8" fmla="val 694704"/>
                <a:gd name="f9" fmla="val 396258"/>
                <a:gd name="f10" fmla="val 586"/>
                <a:gd name="f11" fmla="val 482002"/>
                <a:gd name="f12" fmla="val 1323912"/>
                <a:gd name="f13" fmla="val 1205142"/>
                <a:gd name="f14" fmla="+- 0 0 -90"/>
                <a:gd name="f15" fmla="*/ f3 1 1241871"/>
                <a:gd name="f16" fmla="*/ f4 1 1388822"/>
                <a:gd name="f17" fmla="+- f7 0 f5"/>
                <a:gd name="f18" fmla="+- f6 0 f5"/>
                <a:gd name="f19" fmla="*/ f14 f0 1"/>
                <a:gd name="f20" fmla="*/ f18 1 1241871"/>
                <a:gd name="f21" fmla="*/ f17 1 1388822"/>
                <a:gd name="f22" fmla="*/ 694704 f17 1"/>
                <a:gd name="f23" fmla="*/ 586 f17 1"/>
                <a:gd name="f24" fmla="*/ 0 f17 1"/>
                <a:gd name="f25" fmla="*/ 1388822 f17 1"/>
                <a:gd name="f26" fmla="*/ 0 f18 1"/>
                <a:gd name="f27" fmla="*/ 396258 f18 1"/>
                <a:gd name="f28" fmla="*/ 482002 f18 1"/>
                <a:gd name="f29" fmla="*/ 1241871 f18 1"/>
                <a:gd name="f30" fmla="*/ 1323912 f17 1"/>
                <a:gd name="f31" fmla="*/ 1205142 f18 1"/>
                <a:gd name="f32" fmla="*/ f19 1 f2"/>
                <a:gd name="f33" fmla="*/ f22 1 1388822"/>
                <a:gd name="f34" fmla="*/ f23 1 1388822"/>
                <a:gd name="f35" fmla="*/ f24 1 1388822"/>
                <a:gd name="f36" fmla="*/ f25 1 1388822"/>
                <a:gd name="f37" fmla="*/ f26 1 1241871"/>
                <a:gd name="f38" fmla="*/ f27 1 1241871"/>
                <a:gd name="f39" fmla="*/ f28 1 1241871"/>
                <a:gd name="f40" fmla="*/ f29 1 1241871"/>
                <a:gd name="f41" fmla="*/ f30 1 1388822"/>
                <a:gd name="f42" fmla="*/ f31 1 1241871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5 1 f21"/>
                <a:gd name="f54" fmla="*/ f40 1 f20"/>
                <a:gd name="f55" fmla="*/ f41 1 f21"/>
                <a:gd name="f56" fmla="*/ f42 1 f20"/>
                <a:gd name="f57" fmla="*/ f36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1871" h="1388822">
                  <a:moveTo>
                    <a:pt x="f5" y="f8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</p:grpSp>
      <p:sp>
        <p:nvSpPr>
          <p:cNvPr id="41" name="Rectangle 45"/>
          <p:cNvSpPr/>
          <p:nvPr/>
        </p:nvSpPr>
        <p:spPr>
          <a:xfrm>
            <a:off x="4561237" y="-21506"/>
            <a:ext cx="3679115" cy="6271842"/>
          </a:xfrm>
          <a:prstGeom prst="rect">
            <a:avLst/>
          </a:prstGeom>
          <a:solidFill>
            <a:srgbClr val="F5F5F5"/>
          </a:solidFill>
          <a:ln w="15873">
            <a:solidFill>
              <a:srgbClr val="74A51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2" name="Rectangle 56"/>
          <p:cNvSpPr/>
          <p:nvPr/>
        </p:nvSpPr>
        <p:spPr>
          <a:xfrm>
            <a:off x="4649093" y="-21506"/>
            <a:ext cx="3505196" cy="623940"/>
          </a:xfrm>
          <a:prstGeom prst="rect">
            <a:avLst/>
          </a:prstGeom>
          <a:solidFill>
            <a:srgbClr val="71685A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3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E3CC12-C251-4327-B39B-7EE73AFE9C6F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4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AEE885-898C-4C96-9541-23C90BE61AEE}" type="slidenum">
              <a:t>‹N°›</a:t>
            </a:fld>
            <a:endParaRPr lang="fr-FR"/>
          </a:p>
        </p:txBody>
      </p:sp>
      <p:sp>
        <p:nvSpPr>
          <p:cNvPr id="45" name="Rectangle 57"/>
          <p:cNvSpPr/>
          <p:nvPr/>
        </p:nvSpPr>
        <p:spPr>
          <a:xfrm>
            <a:off x="905566" y="601885"/>
            <a:ext cx="3562255" cy="5648440"/>
          </a:xfrm>
          <a:prstGeom prst="rect">
            <a:avLst/>
          </a:prstGeom>
          <a:solidFill>
            <a:srgbClr val="FFFFFF"/>
          </a:solidFill>
          <a:ln w="3172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6" name="Content Placeholder 2"/>
          <p:cNvSpPr txBox="1">
            <a:spLocks noGrp="1"/>
          </p:cNvSpPr>
          <p:nvPr>
            <p:ph idx="1"/>
          </p:nvPr>
        </p:nvSpPr>
        <p:spPr>
          <a:xfrm>
            <a:off x="1145889" y="856527"/>
            <a:ext cx="3090443" cy="515073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0885" y="6088285"/>
            <a:ext cx="3505196" cy="81738"/>
          </a:xfrm>
          <a:prstGeom prst="rect">
            <a:avLst/>
          </a:prstGeom>
          <a:solidFill>
            <a:srgbClr val="94C600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8" name="Footer Placeholder 5"/>
          <p:cNvSpPr txBox="1">
            <a:spLocks noGrp="1"/>
          </p:cNvSpPr>
          <p:nvPr>
            <p:ph type="ftr" sz="quarter" idx="9"/>
          </p:nvPr>
        </p:nvSpPr>
        <p:spPr>
          <a:xfrm>
            <a:off x="4641448" y="5724838"/>
            <a:ext cx="3493666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9" name="Title 1"/>
          <p:cNvSpPr txBox="1">
            <a:spLocks noGrp="1"/>
          </p:cNvSpPr>
          <p:nvPr>
            <p:ph type="title"/>
          </p:nvPr>
        </p:nvSpPr>
        <p:spPr>
          <a:xfrm>
            <a:off x="4739828" y="2657438"/>
            <a:ext cx="3304568" cy="1463149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50" name="Text Placeholder 3"/>
          <p:cNvSpPr txBox="1">
            <a:spLocks noGrp="1"/>
          </p:cNvSpPr>
          <p:nvPr>
            <p:ph type="body" idx="2"/>
          </p:nvPr>
        </p:nvSpPr>
        <p:spPr>
          <a:xfrm>
            <a:off x="4736592" y="4136992"/>
            <a:ext cx="3298780" cy="1517904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600">
                <a:solidFill>
                  <a:srgbClr val="424242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3238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3"/>
          <p:cNvGrpSpPr/>
          <p:nvPr/>
        </p:nvGrpSpPr>
        <p:grpSpPr>
          <a:xfrm>
            <a:off x="-382405" y="0"/>
            <a:ext cx="9932341" cy="6858000"/>
            <a:chOff x="-382405" y="0"/>
            <a:chExt cx="9932341" cy="6858000"/>
          </a:xfrm>
        </p:grpSpPr>
        <p:grpSp>
          <p:nvGrpSpPr>
            <p:cNvPr id="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5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7" name="Rectangle 3"/>
                <p:cNvSpPr/>
                <p:nvPr/>
              </p:nvSpPr>
              <p:spPr>
                <a:xfrm>
                  <a:off x="22860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8" name="Group 5"/>
              <p:cNvGrpSpPr/>
              <p:nvPr/>
            </p:nvGrpSpPr>
            <p:grpSpPr>
              <a:xfrm>
                <a:off x="422910" y="0"/>
                <a:ext cx="2514600" cy="6858000"/>
                <a:chOff x="422910" y="0"/>
                <a:chExt cx="2514600" cy="6858000"/>
              </a:xfrm>
            </p:grpSpPr>
            <p:sp>
              <p:nvSpPr>
                <p:cNvPr id="9" name="Rectangle 83"/>
                <p:cNvSpPr/>
                <p:nvPr/>
              </p:nvSpPr>
              <p:spPr>
                <a:xfrm>
                  <a:off x="133731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0" name="Rectangle 84"/>
                <p:cNvSpPr/>
                <p:nvPr/>
              </p:nvSpPr>
              <p:spPr>
                <a:xfrm>
                  <a:off x="42291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1" name="Rectangle 85"/>
                <p:cNvSpPr/>
                <p:nvPr/>
              </p:nvSpPr>
              <p:spPr>
                <a:xfrm>
                  <a:off x="651510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>
                <a:off x="6629400" y="0"/>
                <a:ext cx="2514600" cy="6858000"/>
                <a:chOff x="6629400" y="0"/>
                <a:chExt cx="2514600" cy="6858000"/>
              </a:xfrm>
            </p:grpSpPr>
            <p:sp>
              <p:nvSpPr>
                <p:cNvPr id="13" name="Rectangle 80"/>
                <p:cNvSpPr/>
                <p:nvPr/>
              </p:nvSpPr>
              <p:spPr>
                <a:xfrm rot="10799991">
                  <a:off x="6629400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4" name="Rectangle 81"/>
                <p:cNvSpPr/>
                <p:nvPr/>
              </p:nvSpPr>
              <p:spPr>
                <a:xfrm rot="10799991">
                  <a:off x="8686800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5" name="Rectangle 82"/>
                <p:cNvSpPr/>
                <p:nvPr/>
              </p:nvSpPr>
              <p:spPr>
                <a:xfrm rot="10799991">
                  <a:off x="8153393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sp>
            <p:nvSpPr>
              <p:cNvPr id="16" name="Rectangle 77"/>
              <p:cNvSpPr/>
              <p:nvPr/>
            </p:nvSpPr>
            <p:spPr>
              <a:xfrm>
                <a:off x="3810003" y="0"/>
                <a:ext cx="28193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7" name="Rectangle 78"/>
              <p:cNvSpPr/>
              <p:nvPr/>
            </p:nvSpPr>
            <p:spPr>
              <a:xfrm>
                <a:off x="2895603" y="0"/>
                <a:ext cx="457200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8" name="Rectangle 79"/>
              <p:cNvSpPr/>
              <p:nvPr/>
            </p:nvSpPr>
            <p:spPr>
              <a:xfrm>
                <a:off x="3124203" y="0"/>
                <a:ext cx="7619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</p:grpSp>
        <p:sp>
          <p:nvSpPr>
            <p:cNvPr id="19" name="Freeform 45"/>
            <p:cNvSpPr/>
            <p:nvPr/>
          </p:nvSpPr>
          <p:spPr>
            <a:xfrm>
              <a:off x="-11878" y="5035134"/>
              <a:ext cx="9144000" cy="1175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175655"/>
                <a:gd name="f8" fmla="val 1116279"/>
                <a:gd name="f9" fmla="val 493815"/>
                <a:gd name="f10" fmla="val 1145967"/>
                <a:gd name="f11" fmla="val 987631"/>
                <a:gd name="f12" fmla="val 1674420"/>
                <a:gd name="f13" fmla="val 1163780"/>
                <a:gd name="f14" fmla="val 2361209"/>
                <a:gd name="f15" fmla="val 1151905"/>
                <a:gd name="f16" fmla="val 3204358"/>
                <a:gd name="f17" fmla="val 1138050"/>
                <a:gd name="f18" fmla="val 4120737"/>
                <a:gd name="f19" fmla="val 1045027"/>
                <a:gd name="f20" fmla="val 5037116"/>
                <a:gd name="f21" fmla="val 952004"/>
                <a:gd name="f22" fmla="val 6335486"/>
                <a:gd name="f23" fmla="val 779811"/>
                <a:gd name="f24" fmla="val 7172696"/>
                <a:gd name="f25" fmla="val 605640"/>
                <a:gd name="f26" fmla="val 8009907"/>
                <a:gd name="f27" fmla="val 431469"/>
                <a:gd name="f28" fmla="val 8866910"/>
                <a:gd name="f29" fmla="val 154379"/>
                <a:gd name="f30" fmla="+- 0 0 -90"/>
                <a:gd name="f31" fmla="*/ f3 1 9144000"/>
                <a:gd name="f32" fmla="*/ f4 1 1175655"/>
                <a:gd name="f33" fmla="+- f7 0 f5"/>
                <a:gd name="f34" fmla="+- f6 0 f5"/>
                <a:gd name="f35" fmla="*/ f30 f0 1"/>
                <a:gd name="f36" fmla="*/ f34 1 9144000"/>
                <a:gd name="f37" fmla="*/ f33 1 1175655"/>
                <a:gd name="f38" fmla="*/ 0 f34 1"/>
                <a:gd name="f39" fmla="*/ 1674420 f34 1"/>
                <a:gd name="f40" fmla="*/ 4120737 f34 1"/>
                <a:gd name="f41" fmla="*/ 7172696 f34 1"/>
                <a:gd name="f42" fmla="*/ 9144000 f34 1"/>
                <a:gd name="f43" fmla="*/ 1116279 f33 1"/>
                <a:gd name="f44" fmla="*/ 1163780 f33 1"/>
                <a:gd name="f45" fmla="*/ 1045027 f33 1"/>
                <a:gd name="f46" fmla="*/ 605640 f33 1"/>
                <a:gd name="f47" fmla="*/ 0 f33 1"/>
                <a:gd name="f48" fmla="*/ f35 1 f2"/>
                <a:gd name="f49" fmla="*/ f38 1 9144000"/>
                <a:gd name="f50" fmla="*/ f39 1 9144000"/>
                <a:gd name="f51" fmla="*/ f40 1 9144000"/>
                <a:gd name="f52" fmla="*/ f41 1 9144000"/>
                <a:gd name="f53" fmla="*/ f42 1 9144000"/>
                <a:gd name="f54" fmla="*/ f43 1 1175655"/>
                <a:gd name="f55" fmla="*/ f44 1 1175655"/>
                <a:gd name="f56" fmla="*/ f45 1 1175655"/>
                <a:gd name="f57" fmla="*/ f46 1 1175655"/>
                <a:gd name="f58" fmla="*/ f47 1 1175655"/>
                <a:gd name="f59" fmla="*/ f5 1 f36"/>
                <a:gd name="f60" fmla="*/ f6 1 f36"/>
                <a:gd name="f61" fmla="*/ f5 1 f37"/>
                <a:gd name="f62" fmla="*/ f7 1 f37"/>
                <a:gd name="f63" fmla="+- f48 0 f1"/>
                <a:gd name="f64" fmla="*/ f49 1 f36"/>
                <a:gd name="f65" fmla="*/ f54 1 f37"/>
                <a:gd name="f66" fmla="*/ f50 1 f36"/>
                <a:gd name="f67" fmla="*/ f55 1 f37"/>
                <a:gd name="f68" fmla="*/ f51 1 f36"/>
                <a:gd name="f69" fmla="*/ f56 1 f37"/>
                <a:gd name="f70" fmla="*/ f52 1 f36"/>
                <a:gd name="f71" fmla="*/ f57 1 f37"/>
                <a:gd name="f72" fmla="*/ f53 1 f36"/>
                <a:gd name="f73" fmla="*/ f58 1 f37"/>
                <a:gd name="f74" fmla="*/ f59 f31 1"/>
                <a:gd name="f75" fmla="*/ f60 f31 1"/>
                <a:gd name="f76" fmla="*/ f62 f32 1"/>
                <a:gd name="f77" fmla="*/ f61 f32 1"/>
                <a:gd name="f78" fmla="*/ f64 f31 1"/>
                <a:gd name="f79" fmla="*/ f65 f32 1"/>
                <a:gd name="f80" fmla="*/ f66 f31 1"/>
                <a:gd name="f81" fmla="*/ f67 f32 1"/>
                <a:gd name="f82" fmla="*/ f68 f31 1"/>
                <a:gd name="f83" fmla="*/ f69 f32 1"/>
                <a:gd name="f84" fmla="*/ f70 f31 1"/>
                <a:gd name="f85" fmla="*/ f71 f32 1"/>
                <a:gd name="f86" fmla="*/ f72 f31 1"/>
                <a:gd name="f87" fmla="*/ f7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3">
                  <a:pos x="f78" y="f79"/>
                </a:cxn>
                <a:cxn ang="f63">
                  <a:pos x="f80" y="f81"/>
                </a:cxn>
                <a:cxn ang="f63">
                  <a:pos x="f82" y="f83"/>
                </a:cxn>
                <a:cxn ang="f63">
                  <a:pos x="f84" y="f85"/>
                </a:cxn>
                <a:cxn ang="f63">
                  <a:pos x="f86" y="f87"/>
                </a:cxn>
              </a:cxnLst>
              <a:rect l="f74" t="f77" r="f75" b="f76"/>
              <a:pathLst>
                <a:path w="9144000" h="1175655">
                  <a:moveTo>
                    <a:pt x="f5" y="f8"/>
                  </a:moveTo>
                  <a:cubicBezTo>
                    <a:pt x="f9" y="f10"/>
                    <a:pt x="f11" y="f7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6" y="f5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0" name="Freeform 46"/>
            <p:cNvSpPr/>
            <p:nvPr/>
          </p:nvSpPr>
          <p:spPr>
            <a:xfrm>
              <a:off x="-11878" y="3467596"/>
              <a:ext cx="9144000" cy="890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890650"/>
                <a:gd name="f8" fmla="val 263236"/>
                <a:gd name="f9" fmla="val 751114"/>
                <a:gd name="f10" fmla="val 526472"/>
                <a:gd name="f11" fmla="val 611579"/>
                <a:gd name="f12" fmla="val 1045028"/>
                <a:gd name="f13" fmla="val 475013"/>
                <a:gd name="f14" fmla="val 1563584"/>
                <a:gd name="f15" fmla="val 338447"/>
                <a:gd name="f16" fmla="val 2299855"/>
                <a:gd name="f17" fmla="val 138545"/>
                <a:gd name="f18" fmla="val 3111335"/>
                <a:gd name="f19" fmla="val 71252"/>
                <a:gd name="f20" fmla="val 3922815"/>
                <a:gd name="f21" fmla="val 3959"/>
                <a:gd name="f22" fmla="val 4908467"/>
                <a:gd name="f23" fmla="val 5913911"/>
                <a:gd name="f24" fmla="val 6919355"/>
                <a:gd name="f25" fmla="val 142504"/>
                <a:gd name="f26" fmla="val 8595756"/>
                <a:gd name="f27" fmla="val 427512"/>
                <a:gd name="f28" fmla="val 498764"/>
                <a:gd name="f29" fmla="+- 0 0 -90"/>
                <a:gd name="f30" fmla="*/ f3 1 9144000"/>
                <a:gd name="f31" fmla="*/ f4 1 890650"/>
                <a:gd name="f32" fmla="+- f7 0 f5"/>
                <a:gd name="f33" fmla="+- f6 0 f5"/>
                <a:gd name="f34" fmla="*/ f29 f0 1"/>
                <a:gd name="f35" fmla="*/ f33 1 9144000"/>
                <a:gd name="f36" fmla="*/ f32 1 890650"/>
                <a:gd name="f37" fmla="*/ 0 f33 1"/>
                <a:gd name="f38" fmla="*/ 890650 f32 1"/>
                <a:gd name="f39" fmla="*/ 1045028 f33 1"/>
                <a:gd name="f40" fmla="*/ 475013 f32 1"/>
                <a:gd name="f41" fmla="*/ 3111335 f33 1"/>
                <a:gd name="f42" fmla="*/ 71252 f32 1"/>
                <a:gd name="f43" fmla="*/ 5913911 f33 1"/>
                <a:gd name="f44" fmla="*/ 9144000 f33 1"/>
                <a:gd name="f45" fmla="*/ 498764 f32 1"/>
                <a:gd name="f46" fmla="*/ f34 1 f2"/>
                <a:gd name="f47" fmla="*/ f37 1 9144000"/>
                <a:gd name="f48" fmla="*/ f38 1 890650"/>
                <a:gd name="f49" fmla="*/ f39 1 9144000"/>
                <a:gd name="f50" fmla="*/ f40 1 890650"/>
                <a:gd name="f51" fmla="*/ f41 1 9144000"/>
                <a:gd name="f52" fmla="*/ f42 1 890650"/>
                <a:gd name="f53" fmla="*/ f43 1 9144000"/>
                <a:gd name="f54" fmla="*/ f44 1 9144000"/>
                <a:gd name="f55" fmla="*/ f45 1 890650"/>
                <a:gd name="f56" fmla="*/ f5 1 f35"/>
                <a:gd name="f57" fmla="*/ f6 1 f35"/>
                <a:gd name="f58" fmla="*/ f5 1 f36"/>
                <a:gd name="f59" fmla="*/ f7 1 f36"/>
                <a:gd name="f60" fmla="+- f46 0 f1"/>
                <a:gd name="f61" fmla="*/ f47 1 f35"/>
                <a:gd name="f62" fmla="*/ f48 1 f36"/>
                <a:gd name="f63" fmla="*/ f49 1 f35"/>
                <a:gd name="f64" fmla="*/ f50 1 f36"/>
                <a:gd name="f65" fmla="*/ f51 1 f35"/>
                <a:gd name="f66" fmla="*/ f52 1 f36"/>
                <a:gd name="f67" fmla="*/ f53 1 f35"/>
                <a:gd name="f68" fmla="*/ f54 1 f35"/>
                <a:gd name="f69" fmla="*/ f55 1 f36"/>
                <a:gd name="f70" fmla="*/ f56 f30 1"/>
                <a:gd name="f71" fmla="*/ f57 f30 1"/>
                <a:gd name="f72" fmla="*/ f59 f31 1"/>
                <a:gd name="f73" fmla="*/ f58 f31 1"/>
                <a:gd name="f74" fmla="*/ f61 f30 1"/>
                <a:gd name="f75" fmla="*/ f62 f31 1"/>
                <a:gd name="f76" fmla="*/ f63 f30 1"/>
                <a:gd name="f77" fmla="*/ f64 f31 1"/>
                <a:gd name="f78" fmla="*/ f65 f30 1"/>
                <a:gd name="f79" fmla="*/ f66 f31 1"/>
                <a:gd name="f80" fmla="*/ f67 f30 1"/>
                <a:gd name="f81" fmla="*/ f68 f30 1"/>
                <a:gd name="f82" fmla="*/ f69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78" y="f79"/>
                </a:cxn>
                <a:cxn ang="f60">
                  <a:pos x="f80" y="f79"/>
                </a:cxn>
                <a:cxn ang="f60">
                  <a:pos x="f81" y="f82"/>
                </a:cxn>
              </a:cxnLst>
              <a:rect l="f70" t="f73" r="f71" b="f72"/>
              <a:pathLst>
                <a:path w="9144000" h="890650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5"/>
                    <a:pt x="f23" y="f19"/>
                  </a:cubicBezTo>
                  <a:cubicBezTo>
                    <a:pt x="f24" y="f25"/>
                    <a:pt x="f26" y="f27"/>
                    <a:pt x="f6" y="f28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1" name="Freeform 47"/>
            <p:cNvSpPr/>
            <p:nvPr/>
          </p:nvSpPr>
          <p:spPr>
            <a:xfrm>
              <a:off x="-23746" y="5640778"/>
              <a:ext cx="3004453" cy="12112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04457"/>
                <a:gd name="f7" fmla="val 1211283"/>
                <a:gd name="f8" fmla="val 1103415"/>
                <a:gd name="f9" fmla="val 501732"/>
                <a:gd name="f10" fmla="val 2206831"/>
                <a:gd name="f11" fmla="val 1003465"/>
                <a:gd name="f12" fmla="+- 0 0 -90"/>
                <a:gd name="f13" fmla="*/ f3 1 3004457"/>
                <a:gd name="f14" fmla="*/ f4 1 1211283"/>
                <a:gd name="f15" fmla="+- f7 0 f5"/>
                <a:gd name="f16" fmla="+- f6 0 f5"/>
                <a:gd name="f17" fmla="*/ f12 f0 1"/>
                <a:gd name="f18" fmla="*/ f16 1 3004457"/>
                <a:gd name="f19" fmla="*/ f15 1 1211283"/>
                <a:gd name="f20" fmla="*/ 0 f16 1"/>
                <a:gd name="f21" fmla="*/ 0 f15 1"/>
                <a:gd name="f22" fmla="*/ 3004457 f16 1"/>
                <a:gd name="f23" fmla="*/ 1211283 f15 1"/>
                <a:gd name="f24" fmla="*/ f17 1 f2"/>
                <a:gd name="f25" fmla="*/ f20 1 3004457"/>
                <a:gd name="f26" fmla="*/ f21 1 1211283"/>
                <a:gd name="f27" fmla="*/ f22 1 3004457"/>
                <a:gd name="f28" fmla="*/ f23 1 1211283"/>
                <a:gd name="f29" fmla="*/ f5 1 f18"/>
                <a:gd name="f30" fmla="*/ f6 1 f18"/>
                <a:gd name="f31" fmla="*/ f5 1 f19"/>
                <a:gd name="f32" fmla="*/ f7 1 f19"/>
                <a:gd name="f33" fmla="+- f24 0 f1"/>
                <a:gd name="f34" fmla="*/ f25 1 f18"/>
                <a:gd name="f35" fmla="*/ f26 1 f19"/>
                <a:gd name="f36" fmla="*/ f27 1 f18"/>
                <a:gd name="f37" fmla="*/ f28 1 f19"/>
                <a:gd name="f38" fmla="*/ f29 f13 1"/>
                <a:gd name="f39" fmla="*/ f30 f13 1"/>
                <a:gd name="f40" fmla="*/ f32 f14 1"/>
                <a:gd name="f41" fmla="*/ f31 f14 1"/>
                <a:gd name="f42" fmla="*/ f34 f13 1"/>
                <a:gd name="f43" fmla="*/ f35 f14 1"/>
                <a:gd name="f44" fmla="*/ f36 f13 1"/>
                <a:gd name="f45" fmla="*/ f37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42" y="f43"/>
                </a:cxn>
                <a:cxn ang="f33">
                  <a:pos x="f44" y="f45"/>
                </a:cxn>
              </a:cxnLst>
              <a:rect l="f38" t="f41" r="f39" b="f40"/>
              <a:pathLst>
                <a:path w="3004457" h="1211283">
                  <a:moveTo>
                    <a:pt x="f5" y="f5"/>
                  </a:moveTo>
                  <a:cubicBezTo>
                    <a:pt x="f8" y="f9"/>
                    <a:pt x="f10" y="f11"/>
                    <a:pt x="f6" y="f7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2" name="Freeform 48"/>
            <p:cNvSpPr/>
            <p:nvPr/>
          </p:nvSpPr>
          <p:spPr>
            <a:xfrm>
              <a:off x="-11878" y="5284518"/>
              <a:ext cx="9144000" cy="1478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478478"/>
                <a:gd name="f8" fmla="val 285997"/>
                <a:gd name="f9" fmla="val 99951"/>
                <a:gd name="f10" fmla="val 571995"/>
                <a:gd name="f11" fmla="val 199902"/>
                <a:gd name="f12" fmla="val 1104405"/>
                <a:gd name="f13" fmla="val 344385"/>
                <a:gd name="f14" fmla="val 1636815"/>
                <a:gd name="f15" fmla="val 488868"/>
                <a:gd name="f16" fmla="val 2432462"/>
                <a:gd name="f17" fmla="val 710541"/>
                <a:gd name="f18" fmla="val 3194462"/>
                <a:gd name="f19" fmla="val 866899"/>
                <a:gd name="f20" fmla="val 3956462"/>
                <a:gd name="f21" fmla="val 1023258"/>
                <a:gd name="f22" fmla="val 4920343"/>
                <a:gd name="f23" fmla="val 1185554"/>
                <a:gd name="f24" fmla="val 5676405"/>
                <a:gd name="f25" fmla="val 1282536"/>
                <a:gd name="f26" fmla="val 6432467"/>
                <a:gd name="f27" fmla="val 1379518"/>
                <a:gd name="f28" fmla="val 7247906"/>
                <a:gd name="f29" fmla="val 1419102"/>
                <a:gd name="f30" fmla="val 7730836"/>
                <a:gd name="f31" fmla="val 1448790"/>
                <a:gd name="f32" fmla="val 8213766"/>
                <a:gd name="f33" fmla="val 8338457"/>
                <a:gd name="f34" fmla="val 1464623"/>
                <a:gd name="f35" fmla="val 8573984"/>
                <a:gd name="f36" fmla="val 1460665"/>
                <a:gd name="f37" fmla="val 8809511"/>
                <a:gd name="f38" fmla="val 1456707"/>
                <a:gd name="f39" fmla="val 8976755"/>
                <a:gd name="f40" fmla="val 1440873"/>
                <a:gd name="f41" fmla="val 1425039"/>
                <a:gd name="f42" fmla="+- 0 0 -90"/>
                <a:gd name="f43" fmla="*/ f3 1 9144000"/>
                <a:gd name="f44" fmla="*/ f4 1 1478478"/>
                <a:gd name="f45" fmla="+- f7 0 f5"/>
                <a:gd name="f46" fmla="+- f6 0 f5"/>
                <a:gd name="f47" fmla="*/ f42 f0 1"/>
                <a:gd name="f48" fmla="*/ f46 1 9144000"/>
                <a:gd name="f49" fmla="*/ f45 1 1478478"/>
                <a:gd name="f50" fmla="*/ 0 f46 1"/>
                <a:gd name="f51" fmla="*/ 0 f45 1"/>
                <a:gd name="f52" fmla="*/ 1104405 f46 1"/>
                <a:gd name="f53" fmla="*/ 344385 f45 1"/>
                <a:gd name="f54" fmla="*/ 3194462 f46 1"/>
                <a:gd name="f55" fmla="*/ 866899 f45 1"/>
                <a:gd name="f56" fmla="*/ 5676405 f46 1"/>
                <a:gd name="f57" fmla="*/ 1282536 f45 1"/>
                <a:gd name="f58" fmla="*/ 7730836 f46 1"/>
                <a:gd name="f59" fmla="*/ 1448790 f45 1"/>
                <a:gd name="f60" fmla="*/ 8573984 f46 1"/>
                <a:gd name="f61" fmla="*/ 1460665 f45 1"/>
                <a:gd name="f62" fmla="*/ 9144000 f46 1"/>
                <a:gd name="f63" fmla="*/ 1425039 f45 1"/>
                <a:gd name="f64" fmla="*/ f47 1 f2"/>
                <a:gd name="f65" fmla="*/ f50 1 9144000"/>
                <a:gd name="f66" fmla="*/ f51 1 1478478"/>
                <a:gd name="f67" fmla="*/ f52 1 9144000"/>
                <a:gd name="f68" fmla="*/ f53 1 1478478"/>
                <a:gd name="f69" fmla="*/ f54 1 9144000"/>
                <a:gd name="f70" fmla="*/ f55 1 1478478"/>
                <a:gd name="f71" fmla="*/ f56 1 9144000"/>
                <a:gd name="f72" fmla="*/ f57 1 1478478"/>
                <a:gd name="f73" fmla="*/ f58 1 9144000"/>
                <a:gd name="f74" fmla="*/ f59 1 1478478"/>
                <a:gd name="f75" fmla="*/ f60 1 9144000"/>
                <a:gd name="f76" fmla="*/ f61 1 1478478"/>
                <a:gd name="f77" fmla="*/ f62 1 9144000"/>
                <a:gd name="f78" fmla="*/ f63 1 1478478"/>
                <a:gd name="f79" fmla="*/ f5 1 f48"/>
                <a:gd name="f80" fmla="*/ f6 1 f48"/>
                <a:gd name="f81" fmla="*/ f5 1 f49"/>
                <a:gd name="f82" fmla="*/ f7 1 f49"/>
                <a:gd name="f83" fmla="+- f64 0 f1"/>
                <a:gd name="f84" fmla="*/ f65 1 f48"/>
                <a:gd name="f85" fmla="*/ f66 1 f49"/>
                <a:gd name="f86" fmla="*/ f67 1 f48"/>
                <a:gd name="f87" fmla="*/ f68 1 f49"/>
                <a:gd name="f88" fmla="*/ f69 1 f48"/>
                <a:gd name="f89" fmla="*/ f70 1 f49"/>
                <a:gd name="f90" fmla="*/ f71 1 f48"/>
                <a:gd name="f91" fmla="*/ f72 1 f49"/>
                <a:gd name="f92" fmla="*/ f73 1 f48"/>
                <a:gd name="f93" fmla="*/ f74 1 f49"/>
                <a:gd name="f94" fmla="*/ f75 1 f48"/>
                <a:gd name="f95" fmla="*/ f76 1 f49"/>
                <a:gd name="f96" fmla="*/ f77 1 f48"/>
                <a:gd name="f97" fmla="*/ f78 1 f49"/>
                <a:gd name="f98" fmla="*/ f79 f43 1"/>
                <a:gd name="f99" fmla="*/ f80 f43 1"/>
                <a:gd name="f100" fmla="*/ f82 f44 1"/>
                <a:gd name="f101" fmla="*/ f81 f44 1"/>
                <a:gd name="f102" fmla="*/ f84 f43 1"/>
                <a:gd name="f103" fmla="*/ f85 f44 1"/>
                <a:gd name="f104" fmla="*/ f86 f43 1"/>
                <a:gd name="f105" fmla="*/ f87 f44 1"/>
                <a:gd name="f106" fmla="*/ f88 f43 1"/>
                <a:gd name="f107" fmla="*/ f89 f44 1"/>
                <a:gd name="f108" fmla="*/ f90 f43 1"/>
                <a:gd name="f109" fmla="*/ f91 f44 1"/>
                <a:gd name="f110" fmla="*/ f92 f43 1"/>
                <a:gd name="f111" fmla="*/ f93 f44 1"/>
                <a:gd name="f112" fmla="*/ f94 f43 1"/>
                <a:gd name="f113" fmla="*/ f95 f44 1"/>
                <a:gd name="f114" fmla="*/ f96 f43 1"/>
                <a:gd name="f115" fmla="*/ f97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3">
                  <a:pos x="f102" y="f103"/>
                </a:cxn>
                <a:cxn ang="f83">
                  <a:pos x="f104" y="f105"/>
                </a:cxn>
                <a:cxn ang="f83">
                  <a:pos x="f106" y="f107"/>
                </a:cxn>
                <a:cxn ang="f83">
                  <a:pos x="f108" y="f109"/>
                </a:cxn>
                <a:cxn ang="f83">
                  <a:pos x="f110" y="f111"/>
                </a:cxn>
                <a:cxn ang="f83">
                  <a:pos x="f112" y="f113"/>
                </a:cxn>
                <a:cxn ang="f83">
                  <a:pos x="f114" y="f115"/>
                </a:cxn>
              </a:cxnLst>
              <a:rect l="f98" t="f101" r="f99" b="f100"/>
              <a:pathLst>
                <a:path w="9144000" h="1478478">
                  <a:moveTo>
                    <a:pt x="f5" y="f5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7"/>
                    <a:pt x="f33" y="f34"/>
                    <a:pt x="f35" y="f36"/>
                  </a:cubicBezTo>
                  <a:cubicBezTo>
                    <a:pt x="f37" y="f38"/>
                    <a:pt x="f39" y="f40"/>
                    <a:pt x="f6" y="f41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3" name="Freeform 49"/>
            <p:cNvSpPr/>
            <p:nvPr/>
          </p:nvSpPr>
          <p:spPr>
            <a:xfrm>
              <a:off x="2137556" y="5132115"/>
              <a:ext cx="6982687" cy="17199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82691"/>
                <a:gd name="f7" fmla="val 1719942"/>
                <a:gd name="f8" fmla="val 162296"/>
                <a:gd name="f9" fmla="val 1536864"/>
                <a:gd name="f10" fmla="val 324592"/>
                <a:gd name="f11" fmla="val 1353787"/>
                <a:gd name="f12" fmla="val 546265"/>
                <a:gd name="f13" fmla="val 1185553"/>
                <a:gd name="f14" fmla="val 767938"/>
                <a:gd name="f15" fmla="val 1017319"/>
                <a:gd name="f16" fmla="val 1074718"/>
                <a:gd name="f17" fmla="val 835231"/>
                <a:gd name="f18" fmla="val 1330037"/>
                <a:gd name="f19" fmla="val 710540"/>
                <a:gd name="f20" fmla="val 1585356"/>
                <a:gd name="f21" fmla="val 585849"/>
                <a:gd name="f22" fmla="val 1741715"/>
                <a:gd name="f23" fmla="val 530430"/>
                <a:gd name="f24" fmla="val 2078182"/>
                <a:gd name="f25" fmla="val 437407"/>
                <a:gd name="f26" fmla="val 2414649"/>
                <a:gd name="f27" fmla="val 344384"/>
                <a:gd name="f28" fmla="val 3028208"/>
                <a:gd name="f29" fmla="val 213755"/>
                <a:gd name="f30" fmla="val 3348842"/>
                <a:gd name="f31" fmla="val 152399"/>
                <a:gd name="f32" fmla="val 3669476"/>
                <a:gd name="f33" fmla="val 91043"/>
                <a:gd name="f34" fmla="val 3718957"/>
                <a:gd name="f35" fmla="val 93022"/>
                <a:gd name="f36" fmla="val 4001985"/>
                <a:gd name="f37" fmla="val 69272"/>
                <a:gd name="f38" fmla="val 4285013"/>
                <a:gd name="f39" fmla="val 45522"/>
                <a:gd name="f40" fmla="val 4732317"/>
                <a:gd name="f41" fmla="val 19792"/>
                <a:gd name="f42" fmla="val 5047013"/>
                <a:gd name="f43" fmla="val 9896"/>
                <a:gd name="f44" fmla="val 5361709"/>
                <a:gd name="f45" fmla="val 5890161"/>
                <a:gd name="f46" fmla="val 6495803"/>
                <a:gd name="f47" fmla="val 6664037"/>
                <a:gd name="f48" fmla="val 13854"/>
                <a:gd name="f49" fmla="val 6818416"/>
                <a:gd name="f50" fmla="val 27708"/>
                <a:gd name="f51" fmla="val 6899564"/>
                <a:gd name="f52" fmla="val 33646"/>
                <a:gd name="f53" fmla="val 6980712"/>
                <a:gd name="f54" fmla="val 39584"/>
                <a:gd name="f55" fmla="val 6953003"/>
                <a:gd name="f56" fmla="val 37605"/>
                <a:gd name="f57" fmla="+- 0 0 -90"/>
                <a:gd name="f58" fmla="*/ f3 1 6982691"/>
                <a:gd name="f59" fmla="*/ f4 1 1719942"/>
                <a:gd name="f60" fmla="+- f7 0 f5"/>
                <a:gd name="f61" fmla="+- f6 0 f5"/>
                <a:gd name="f62" fmla="*/ f57 f0 1"/>
                <a:gd name="f63" fmla="*/ f61 1 6982691"/>
                <a:gd name="f64" fmla="*/ f60 1 1719942"/>
                <a:gd name="f65" fmla="*/ 0 f61 1"/>
                <a:gd name="f66" fmla="*/ 1719942 f60 1"/>
                <a:gd name="f67" fmla="*/ 546265 f61 1"/>
                <a:gd name="f68" fmla="*/ 1185553 f60 1"/>
                <a:gd name="f69" fmla="*/ 1330037 f61 1"/>
                <a:gd name="f70" fmla="*/ 710540 f60 1"/>
                <a:gd name="f71" fmla="*/ 2078182 f61 1"/>
                <a:gd name="f72" fmla="*/ 437407 f60 1"/>
                <a:gd name="f73" fmla="*/ 3348842 f61 1"/>
                <a:gd name="f74" fmla="*/ 152399 f60 1"/>
                <a:gd name="f75" fmla="*/ 4001985 f61 1"/>
                <a:gd name="f76" fmla="*/ 69272 f60 1"/>
                <a:gd name="f77" fmla="*/ 5047013 f61 1"/>
                <a:gd name="f78" fmla="*/ 9896 f60 1"/>
                <a:gd name="f79" fmla="*/ 5890161 f61 1"/>
                <a:gd name="f80" fmla="*/ 6495803 f61 1"/>
                <a:gd name="f81" fmla="*/ 6899564 f61 1"/>
                <a:gd name="f82" fmla="*/ 33646 f60 1"/>
                <a:gd name="f83" fmla="*/ 6982691 f61 1"/>
                <a:gd name="f84" fmla="*/ 45522 f60 1"/>
                <a:gd name="f85" fmla="*/ f62 1 f2"/>
                <a:gd name="f86" fmla="*/ f65 1 6982691"/>
                <a:gd name="f87" fmla="*/ f66 1 1719942"/>
                <a:gd name="f88" fmla="*/ f67 1 6982691"/>
                <a:gd name="f89" fmla="*/ f68 1 1719942"/>
                <a:gd name="f90" fmla="*/ f69 1 6982691"/>
                <a:gd name="f91" fmla="*/ f70 1 1719942"/>
                <a:gd name="f92" fmla="*/ f71 1 6982691"/>
                <a:gd name="f93" fmla="*/ f72 1 1719942"/>
                <a:gd name="f94" fmla="*/ f73 1 6982691"/>
                <a:gd name="f95" fmla="*/ f74 1 1719942"/>
                <a:gd name="f96" fmla="*/ f75 1 6982691"/>
                <a:gd name="f97" fmla="*/ f76 1 1719942"/>
                <a:gd name="f98" fmla="*/ f77 1 6982691"/>
                <a:gd name="f99" fmla="*/ f78 1 1719942"/>
                <a:gd name="f100" fmla="*/ f79 1 6982691"/>
                <a:gd name="f101" fmla="*/ f80 1 6982691"/>
                <a:gd name="f102" fmla="*/ f81 1 6982691"/>
                <a:gd name="f103" fmla="*/ f82 1 1719942"/>
                <a:gd name="f104" fmla="*/ f83 1 6982691"/>
                <a:gd name="f105" fmla="*/ f84 1 1719942"/>
                <a:gd name="f106" fmla="*/ f5 1 f63"/>
                <a:gd name="f107" fmla="*/ f6 1 f63"/>
                <a:gd name="f108" fmla="*/ f5 1 f64"/>
                <a:gd name="f109" fmla="*/ f7 1 f64"/>
                <a:gd name="f110" fmla="+- f85 0 f1"/>
                <a:gd name="f111" fmla="*/ f86 1 f63"/>
                <a:gd name="f112" fmla="*/ f87 1 f64"/>
                <a:gd name="f113" fmla="*/ f88 1 f63"/>
                <a:gd name="f114" fmla="*/ f89 1 f64"/>
                <a:gd name="f115" fmla="*/ f90 1 f63"/>
                <a:gd name="f116" fmla="*/ f91 1 f64"/>
                <a:gd name="f117" fmla="*/ f92 1 f63"/>
                <a:gd name="f118" fmla="*/ f93 1 f64"/>
                <a:gd name="f119" fmla="*/ f94 1 f63"/>
                <a:gd name="f120" fmla="*/ f95 1 f64"/>
                <a:gd name="f121" fmla="*/ f96 1 f63"/>
                <a:gd name="f122" fmla="*/ f97 1 f64"/>
                <a:gd name="f123" fmla="*/ f98 1 f63"/>
                <a:gd name="f124" fmla="*/ f99 1 f64"/>
                <a:gd name="f125" fmla="*/ f100 1 f63"/>
                <a:gd name="f126" fmla="*/ f101 1 f63"/>
                <a:gd name="f127" fmla="*/ f102 1 f63"/>
                <a:gd name="f128" fmla="*/ f103 1 f64"/>
                <a:gd name="f129" fmla="*/ f104 1 f63"/>
                <a:gd name="f130" fmla="*/ f105 1 f64"/>
                <a:gd name="f131" fmla="*/ f106 f58 1"/>
                <a:gd name="f132" fmla="*/ f107 f58 1"/>
                <a:gd name="f133" fmla="*/ f109 f59 1"/>
                <a:gd name="f134" fmla="*/ f108 f59 1"/>
                <a:gd name="f135" fmla="*/ f111 f58 1"/>
                <a:gd name="f136" fmla="*/ f112 f59 1"/>
                <a:gd name="f137" fmla="*/ f113 f58 1"/>
                <a:gd name="f138" fmla="*/ f114 f59 1"/>
                <a:gd name="f139" fmla="*/ f115 f58 1"/>
                <a:gd name="f140" fmla="*/ f116 f59 1"/>
                <a:gd name="f141" fmla="*/ f117 f58 1"/>
                <a:gd name="f142" fmla="*/ f118 f59 1"/>
                <a:gd name="f143" fmla="*/ f119 f58 1"/>
                <a:gd name="f144" fmla="*/ f120 f59 1"/>
                <a:gd name="f145" fmla="*/ f121 f58 1"/>
                <a:gd name="f146" fmla="*/ f122 f59 1"/>
                <a:gd name="f147" fmla="*/ f123 f58 1"/>
                <a:gd name="f148" fmla="*/ f124 f59 1"/>
                <a:gd name="f149" fmla="*/ f125 f58 1"/>
                <a:gd name="f150" fmla="*/ f126 f58 1"/>
                <a:gd name="f151" fmla="*/ f127 f58 1"/>
                <a:gd name="f152" fmla="*/ f128 f59 1"/>
                <a:gd name="f153" fmla="*/ f129 f58 1"/>
                <a:gd name="f154" fmla="*/ f130 f5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0">
                  <a:pos x="f135" y="f136"/>
                </a:cxn>
                <a:cxn ang="f110">
                  <a:pos x="f137" y="f138"/>
                </a:cxn>
                <a:cxn ang="f110">
                  <a:pos x="f139" y="f140"/>
                </a:cxn>
                <a:cxn ang="f110">
                  <a:pos x="f141" y="f142"/>
                </a:cxn>
                <a:cxn ang="f110">
                  <a:pos x="f143" y="f144"/>
                </a:cxn>
                <a:cxn ang="f110">
                  <a:pos x="f145" y="f146"/>
                </a:cxn>
                <a:cxn ang="f110">
                  <a:pos x="f147" y="f148"/>
                </a:cxn>
                <a:cxn ang="f110">
                  <a:pos x="f149" y="f148"/>
                </a:cxn>
                <a:cxn ang="f110">
                  <a:pos x="f150" y="f148"/>
                </a:cxn>
                <a:cxn ang="f110">
                  <a:pos x="f151" y="f152"/>
                </a:cxn>
                <a:cxn ang="f110">
                  <a:pos x="f153" y="f154"/>
                </a:cxn>
              </a:cxnLst>
              <a:rect l="f131" t="f134" r="f132" b="f133"/>
              <a:pathLst>
                <a:path w="6982691" h="1719942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33"/>
                    <a:pt x="f34" y="f35"/>
                    <a:pt x="f36" y="f37"/>
                  </a:cubicBezTo>
                  <a:cubicBezTo>
                    <a:pt x="f38" y="f39"/>
                    <a:pt x="f40" y="f41"/>
                    <a:pt x="f42" y="f43"/>
                  </a:cubicBezTo>
                  <a:cubicBezTo>
                    <a:pt x="f44" y="f5"/>
                    <a:pt x="f45" y="f43"/>
                    <a:pt x="f45" y="f43"/>
                  </a:cubicBezTo>
                  <a:lnTo>
                    <a:pt x="f46" y="f43"/>
                  </a:lnTo>
                  <a:cubicBezTo>
                    <a:pt x="f47" y="f48"/>
                    <a:pt x="f49" y="f50"/>
                    <a:pt x="f51" y="f52"/>
                  </a:cubicBezTo>
                  <a:cubicBezTo>
                    <a:pt x="f53" y="f54"/>
                    <a:pt x="f55" y="f56"/>
                    <a:pt x="f6" y="f39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4" name="Hexagon 50"/>
            <p:cNvSpPr/>
            <p:nvPr/>
          </p:nvSpPr>
          <p:spPr>
            <a:xfrm rot="1800004">
              <a:off x="2996166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5" name="Hexagon 51"/>
            <p:cNvSpPr/>
            <p:nvPr/>
          </p:nvSpPr>
          <p:spPr>
            <a:xfrm rot="1800004">
              <a:off x="3720069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6" name="Hexagon 59"/>
            <p:cNvSpPr/>
            <p:nvPr/>
          </p:nvSpPr>
          <p:spPr>
            <a:xfrm rot="1800004">
              <a:off x="3729597" y="15924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7" name="Hexagon 60"/>
            <p:cNvSpPr/>
            <p:nvPr/>
          </p:nvSpPr>
          <p:spPr>
            <a:xfrm rot="1800004">
              <a:off x="2977119" y="32560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8" name="Hexagon 61"/>
            <p:cNvSpPr/>
            <p:nvPr/>
          </p:nvSpPr>
          <p:spPr>
            <a:xfrm rot="1800004">
              <a:off x="4463019" y="53833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9" name="Freeform 62"/>
            <p:cNvSpPr/>
            <p:nvPr/>
          </p:nvSpPr>
          <p:spPr>
            <a:xfrm rot="1800004">
              <a:off x="-382405" y="4201525"/>
              <a:ext cx="12614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61499"/>
                <a:gd name="f7" fmla="val 1388236"/>
                <a:gd name="f8" fmla="val 105098"/>
                <a:gd name="f9" fmla="val 56357"/>
                <a:gd name="f10" fmla="val 865241"/>
                <a:gd name="f11" fmla="val 694118"/>
                <a:gd name="f12" fmla="val 744578"/>
                <a:gd name="f13" fmla="val 1387893"/>
                <a:gd name="f14" fmla="+- 0 0 -90"/>
                <a:gd name="f15" fmla="*/ f3 1 1261499"/>
                <a:gd name="f16" fmla="*/ f4 1 1388236"/>
                <a:gd name="f17" fmla="+- f7 0 f5"/>
                <a:gd name="f18" fmla="+- f6 0 f5"/>
                <a:gd name="f19" fmla="*/ f14 f0 1"/>
                <a:gd name="f20" fmla="*/ f18 1 1261499"/>
                <a:gd name="f21" fmla="*/ f17 1 1388236"/>
                <a:gd name="f22" fmla="*/ 694118 f17 1"/>
                <a:gd name="f23" fmla="*/ 0 f17 1"/>
                <a:gd name="f24" fmla="*/ 1388236 f17 1"/>
                <a:gd name="f25" fmla="*/ 0 f18 1"/>
                <a:gd name="f26" fmla="*/ 105098 f17 1"/>
                <a:gd name="f27" fmla="*/ 56357 f18 1"/>
                <a:gd name="f28" fmla="*/ 865241 f18 1"/>
                <a:gd name="f29" fmla="*/ 1261499 f18 1"/>
                <a:gd name="f30" fmla="*/ 744578 f18 1"/>
                <a:gd name="f31" fmla="*/ 1387893 f17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261499"/>
                <a:gd name="f37" fmla="*/ f26 1 1388236"/>
                <a:gd name="f38" fmla="*/ f27 1 1261499"/>
                <a:gd name="f39" fmla="*/ f28 1 1261499"/>
                <a:gd name="f40" fmla="*/ f29 1 1261499"/>
                <a:gd name="f41" fmla="*/ f30 1 1261499"/>
                <a:gd name="f42" fmla="*/ f31 1 1388236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6 1 f20"/>
                <a:gd name="f49" fmla="*/ f37 1 f21"/>
                <a:gd name="f50" fmla="*/ f38 1 f20"/>
                <a:gd name="f51" fmla="*/ f34 1 f21"/>
                <a:gd name="f52" fmla="*/ f39 1 f20"/>
                <a:gd name="f53" fmla="*/ f40 1 f20"/>
                <a:gd name="f54" fmla="*/ f33 1 f21"/>
                <a:gd name="f55" fmla="*/ f35 1 f21"/>
                <a:gd name="f56" fmla="*/ f41 1 f20"/>
                <a:gd name="f57" fmla="*/ f42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5 1"/>
                <a:gd name="f68" fmla="*/ f54 f16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5"/>
                </a:cxn>
                <a:cxn ang="f47">
                  <a:pos x="f67" y="f68"/>
                </a:cxn>
                <a:cxn ang="f47">
                  <a:pos x="f66" y="f69"/>
                </a:cxn>
                <a:cxn ang="f47">
                  <a:pos x="f70" y="f71"/>
                </a:cxn>
                <a:cxn ang="f47">
                  <a:pos x="f62" y="f63"/>
                </a:cxn>
              </a:cxnLst>
              <a:rect l="f58" t="f61" r="f59" b="f60"/>
              <a:pathLst>
                <a:path w="1261499" h="1388236">
                  <a:moveTo>
                    <a:pt x="f5" y="f8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10" y="f7"/>
                  </a:lnTo>
                  <a:lnTo>
                    <a:pt x="f12" y="f13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0" name="Hexagon 63"/>
            <p:cNvSpPr/>
            <p:nvPr/>
          </p:nvSpPr>
          <p:spPr>
            <a:xfrm rot="1800004">
              <a:off x="24366" y="54024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1" name="Hexagon 64"/>
            <p:cNvSpPr/>
            <p:nvPr/>
          </p:nvSpPr>
          <p:spPr>
            <a:xfrm rot="1800004">
              <a:off x="52941" y="28497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2" name="Hexagon 65"/>
            <p:cNvSpPr/>
            <p:nvPr/>
          </p:nvSpPr>
          <p:spPr>
            <a:xfrm rot="1800004">
              <a:off x="776844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3" name="Hexagon 66"/>
            <p:cNvSpPr/>
            <p:nvPr/>
          </p:nvSpPr>
          <p:spPr>
            <a:xfrm rot="1800004">
              <a:off x="1510266" y="541195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4" name="Hexagon 67"/>
            <p:cNvSpPr/>
            <p:nvPr/>
          </p:nvSpPr>
          <p:spPr>
            <a:xfrm rot="1800004">
              <a:off x="1529322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5" name="Hexagon 68"/>
            <p:cNvSpPr/>
            <p:nvPr/>
          </p:nvSpPr>
          <p:spPr>
            <a:xfrm rot="1800004">
              <a:off x="795891" y="1563855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6" name="Hexagon 69"/>
            <p:cNvSpPr/>
            <p:nvPr/>
          </p:nvSpPr>
          <p:spPr>
            <a:xfrm rot="1800004">
              <a:off x="6806169" y="41451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7" name="Hexagon 70"/>
            <p:cNvSpPr/>
            <p:nvPr/>
          </p:nvSpPr>
          <p:spPr>
            <a:xfrm rot="1800004">
              <a:off x="7549119" y="542148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8" name="Hexagon 71"/>
            <p:cNvSpPr/>
            <p:nvPr/>
          </p:nvSpPr>
          <p:spPr>
            <a:xfrm rot="1800004">
              <a:off x="7549119" y="28687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9" name="Freeform 72"/>
            <p:cNvSpPr/>
            <p:nvPr/>
          </p:nvSpPr>
          <p:spPr>
            <a:xfrm rot="1800004">
              <a:off x="8306526" y="4055641"/>
              <a:ext cx="1243410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3407"/>
                <a:gd name="f7" fmla="val 1388236"/>
                <a:gd name="f8" fmla="val 694118"/>
                <a:gd name="f9" fmla="val 396258"/>
                <a:gd name="f10" fmla="val 474029"/>
                <a:gd name="f11" fmla="val 4016"/>
                <a:gd name="f12" fmla="val 1325983"/>
                <a:gd name="f13" fmla="val 1205142"/>
                <a:gd name="f14" fmla="+- 0 0 -90"/>
                <a:gd name="f15" fmla="*/ f3 1 1243407"/>
                <a:gd name="f16" fmla="*/ f4 1 1388236"/>
                <a:gd name="f17" fmla="+- f7 0 f5"/>
                <a:gd name="f18" fmla="+- f6 0 f5"/>
                <a:gd name="f19" fmla="*/ f14 f0 1"/>
                <a:gd name="f20" fmla="*/ f18 1 1243407"/>
                <a:gd name="f21" fmla="*/ f17 1 1388236"/>
                <a:gd name="f22" fmla="*/ 694118 f17 1"/>
                <a:gd name="f23" fmla="*/ 0 f17 1"/>
                <a:gd name="f24" fmla="*/ 1388236 f17 1"/>
                <a:gd name="f25" fmla="*/ 4016 f17 1"/>
                <a:gd name="f26" fmla="*/ 0 f18 1"/>
                <a:gd name="f27" fmla="*/ 396258 f18 1"/>
                <a:gd name="f28" fmla="*/ 474029 f18 1"/>
                <a:gd name="f29" fmla="*/ 1243407 f18 1"/>
                <a:gd name="f30" fmla="*/ 1325983 f17 1"/>
                <a:gd name="f31" fmla="*/ 1205142 f18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388236"/>
                <a:gd name="f37" fmla="*/ f26 1 1243407"/>
                <a:gd name="f38" fmla="*/ f27 1 1243407"/>
                <a:gd name="f39" fmla="*/ f28 1 1243407"/>
                <a:gd name="f40" fmla="*/ f29 1 1243407"/>
                <a:gd name="f41" fmla="*/ f30 1 1388236"/>
                <a:gd name="f42" fmla="*/ f31 1 1243407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6 1 f21"/>
                <a:gd name="f54" fmla="*/ f40 1 f20"/>
                <a:gd name="f55" fmla="*/ f41 1 f21"/>
                <a:gd name="f56" fmla="*/ f42 1 f20"/>
                <a:gd name="f57" fmla="*/ f35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3407" h="1388236">
                  <a:moveTo>
                    <a:pt x="f5" y="f8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40" name="Freeform 73"/>
            <p:cNvSpPr/>
            <p:nvPr/>
          </p:nvSpPr>
          <p:spPr>
            <a:xfrm rot="1800004">
              <a:off x="8306781" y="1511533"/>
              <a:ext cx="1241874" cy="138881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1871"/>
                <a:gd name="f7" fmla="val 1388822"/>
                <a:gd name="f8" fmla="val 694704"/>
                <a:gd name="f9" fmla="val 396258"/>
                <a:gd name="f10" fmla="val 586"/>
                <a:gd name="f11" fmla="val 482002"/>
                <a:gd name="f12" fmla="val 1323912"/>
                <a:gd name="f13" fmla="val 1205142"/>
                <a:gd name="f14" fmla="+- 0 0 -90"/>
                <a:gd name="f15" fmla="*/ f3 1 1241871"/>
                <a:gd name="f16" fmla="*/ f4 1 1388822"/>
                <a:gd name="f17" fmla="+- f7 0 f5"/>
                <a:gd name="f18" fmla="+- f6 0 f5"/>
                <a:gd name="f19" fmla="*/ f14 f0 1"/>
                <a:gd name="f20" fmla="*/ f18 1 1241871"/>
                <a:gd name="f21" fmla="*/ f17 1 1388822"/>
                <a:gd name="f22" fmla="*/ 694704 f17 1"/>
                <a:gd name="f23" fmla="*/ 586 f17 1"/>
                <a:gd name="f24" fmla="*/ 0 f17 1"/>
                <a:gd name="f25" fmla="*/ 1388822 f17 1"/>
                <a:gd name="f26" fmla="*/ 0 f18 1"/>
                <a:gd name="f27" fmla="*/ 396258 f18 1"/>
                <a:gd name="f28" fmla="*/ 482002 f18 1"/>
                <a:gd name="f29" fmla="*/ 1241871 f18 1"/>
                <a:gd name="f30" fmla="*/ 1323912 f17 1"/>
                <a:gd name="f31" fmla="*/ 1205142 f18 1"/>
                <a:gd name="f32" fmla="*/ f19 1 f2"/>
                <a:gd name="f33" fmla="*/ f22 1 1388822"/>
                <a:gd name="f34" fmla="*/ f23 1 1388822"/>
                <a:gd name="f35" fmla="*/ f24 1 1388822"/>
                <a:gd name="f36" fmla="*/ f25 1 1388822"/>
                <a:gd name="f37" fmla="*/ f26 1 1241871"/>
                <a:gd name="f38" fmla="*/ f27 1 1241871"/>
                <a:gd name="f39" fmla="*/ f28 1 1241871"/>
                <a:gd name="f40" fmla="*/ f29 1 1241871"/>
                <a:gd name="f41" fmla="*/ f30 1 1388822"/>
                <a:gd name="f42" fmla="*/ f31 1 1241871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5 1 f21"/>
                <a:gd name="f54" fmla="*/ f40 1 f20"/>
                <a:gd name="f55" fmla="*/ f41 1 f21"/>
                <a:gd name="f56" fmla="*/ f42 1 f20"/>
                <a:gd name="f57" fmla="*/ f36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1871" h="1388822">
                  <a:moveTo>
                    <a:pt x="f5" y="f8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</p:grpSp>
      <p:sp>
        <p:nvSpPr>
          <p:cNvPr id="41" name="Rectangle 93"/>
          <p:cNvSpPr/>
          <p:nvPr/>
        </p:nvSpPr>
        <p:spPr>
          <a:xfrm>
            <a:off x="4561237" y="-21506"/>
            <a:ext cx="3679115" cy="6271842"/>
          </a:xfrm>
          <a:prstGeom prst="rect">
            <a:avLst/>
          </a:prstGeom>
          <a:solidFill>
            <a:srgbClr val="F5F5F5"/>
          </a:solidFill>
          <a:ln w="15873">
            <a:solidFill>
              <a:srgbClr val="74A51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2" name="Rectangle 100"/>
          <p:cNvSpPr/>
          <p:nvPr/>
        </p:nvSpPr>
        <p:spPr>
          <a:xfrm>
            <a:off x="4649093" y="-21506"/>
            <a:ext cx="3505196" cy="623940"/>
          </a:xfrm>
          <a:prstGeom prst="rect">
            <a:avLst/>
          </a:prstGeom>
          <a:solidFill>
            <a:srgbClr val="71685A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3" name="Rectangle 101"/>
          <p:cNvSpPr/>
          <p:nvPr/>
        </p:nvSpPr>
        <p:spPr>
          <a:xfrm>
            <a:off x="905566" y="601885"/>
            <a:ext cx="3562255" cy="5648440"/>
          </a:xfrm>
          <a:prstGeom prst="rect">
            <a:avLst/>
          </a:prstGeom>
          <a:solidFill>
            <a:srgbClr val="FFFFFF"/>
          </a:solidFill>
          <a:ln w="3172">
            <a:solidFill>
              <a:srgbClr val="1F1F16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4" name="Rectangle 104"/>
          <p:cNvSpPr/>
          <p:nvPr/>
        </p:nvSpPr>
        <p:spPr>
          <a:xfrm>
            <a:off x="4650885" y="6088285"/>
            <a:ext cx="3505196" cy="81738"/>
          </a:xfrm>
          <a:prstGeom prst="rect">
            <a:avLst/>
          </a:prstGeom>
          <a:solidFill>
            <a:srgbClr val="94C600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5" name="Title 1"/>
          <p:cNvSpPr txBox="1">
            <a:spLocks noGrp="1"/>
          </p:cNvSpPr>
          <p:nvPr>
            <p:ph type="title"/>
          </p:nvPr>
        </p:nvSpPr>
        <p:spPr>
          <a:xfrm>
            <a:off x="4734424" y="2660903"/>
            <a:ext cx="3300984" cy="14630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46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005209" y="693791"/>
            <a:ext cx="3359624" cy="54681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3200">
                <a:solidFill>
                  <a:srgbClr val="94C600"/>
                </a:solidFill>
              </a:defRPr>
            </a:lvl1pPr>
          </a:lstStyle>
          <a:p>
            <a:pPr lvl="0"/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7" name="Text Placeholder 3"/>
          <p:cNvSpPr txBox="1">
            <a:spLocks noGrp="1"/>
          </p:cNvSpPr>
          <p:nvPr>
            <p:ph type="body" idx="2"/>
          </p:nvPr>
        </p:nvSpPr>
        <p:spPr>
          <a:xfrm>
            <a:off x="4734626" y="4133087"/>
            <a:ext cx="3300572" cy="1519559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600">
                <a:solidFill>
                  <a:srgbClr val="424242"/>
                </a:solidFill>
              </a:defRPr>
            </a:lvl1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8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CDC58E-84E4-4B33-9D80-CDCCAAFC10FE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9" name="Footer Placeholder 5"/>
          <p:cNvSpPr txBox="1">
            <a:spLocks noGrp="1"/>
          </p:cNvSpPr>
          <p:nvPr>
            <p:ph type="ftr" sz="quarter" idx="9"/>
          </p:nvPr>
        </p:nvSpPr>
        <p:spPr>
          <a:xfrm>
            <a:off x="4641448" y="5724838"/>
            <a:ext cx="3493666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0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DF2CB0-D4DE-4FF6-A0CD-6D045FA9B3A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109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2F35F"/>
            </a:gs>
            <a:gs pos="100000">
              <a:srgbClr val="92BE3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1"/>
          <p:cNvGrpSpPr/>
          <p:nvPr/>
        </p:nvGrpSpPr>
        <p:grpSpPr>
          <a:xfrm>
            <a:off x="-304799" y="0"/>
            <a:ext cx="9932340" cy="6858000"/>
            <a:chOff x="-304799" y="0"/>
            <a:chExt cx="9932340" cy="6858000"/>
          </a:xfrm>
        </p:grpSpPr>
        <p:grpSp>
          <p:nvGrpSpPr>
            <p:cNvPr id="3" name="Group 44"/>
            <p:cNvGrpSpPr/>
            <p:nvPr/>
          </p:nvGrpSpPr>
          <p:grpSpPr>
            <a:xfrm>
              <a:off x="77605" y="0"/>
              <a:ext cx="9144000" cy="6858000"/>
              <a:chOff x="77605" y="0"/>
              <a:chExt cx="9144000" cy="6858000"/>
            </a:xfrm>
          </p:grpSpPr>
          <p:grpSp>
            <p:nvGrpSpPr>
              <p:cNvPr id="4" name="Group 4"/>
              <p:cNvGrpSpPr/>
              <p:nvPr/>
            </p:nvGrpSpPr>
            <p:grpSpPr>
              <a:xfrm>
                <a:off x="77605" y="0"/>
                <a:ext cx="2514600" cy="6858000"/>
                <a:chOff x="77605" y="0"/>
                <a:chExt cx="2514600" cy="6858000"/>
              </a:xfrm>
            </p:grpSpPr>
            <p:sp>
              <p:nvSpPr>
                <p:cNvPr id="5" name="Rectangle 112"/>
                <p:cNvSpPr/>
                <p:nvPr/>
              </p:nvSpPr>
              <p:spPr>
                <a:xfrm>
                  <a:off x="992005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6" name="Rectangle 2"/>
                <p:cNvSpPr/>
                <p:nvPr/>
              </p:nvSpPr>
              <p:spPr>
                <a:xfrm>
                  <a:off x="77605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7" name="Rectangle 3"/>
                <p:cNvSpPr/>
                <p:nvPr/>
              </p:nvSpPr>
              <p:spPr>
                <a:xfrm>
                  <a:off x="306205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8" name="Group 5"/>
              <p:cNvGrpSpPr/>
              <p:nvPr/>
            </p:nvGrpSpPr>
            <p:grpSpPr>
              <a:xfrm>
                <a:off x="500515" y="0"/>
                <a:ext cx="2514600" cy="6858000"/>
                <a:chOff x="500515" y="0"/>
                <a:chExt cx="2514600" cy="6858000"/>
              </a:xfrm>
            </p:grpSpPr>
            <p:sp>
              <p:nvSpPr>
                <p:cNvPr id="9" name="Rectangle 109"/>
                <p:cNvSpPr/>
                <p:nvPr/>
              </p:nvSpPr>
              <p:spPr>
                <a:xfrm>
                  <a:off x="1414915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0" name="Rectangle 110"/>
                <p:cNvSpPr/>
                <p:nvPr/>
              </p:nvSpPr>
              <p:spPr>
                <a:xfrm>
                  <a:off x="500515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1" name="Rectangle 111"/>
                <p:cNvSpPr/>
                <p:nvPr/>
              </p:nvSpPr>
              <p:spPr>
                <a:xfrm>
                  <a:off x="729115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grpSp>
            <p:nvGrpSpPr>
              <p:cNvPr id="12" name="Group 9"/>
              <p:cNvGrpSpPr/>
              <p:nvPr/>
            </p:nvGrpSpPr>
            <p:grpSpPr>
              <a:xfrm>
                <a:off x="6707005" y="0"/>
                <a:ext cx="2514600" cy="6858000"/>
                <a:chOff x="6707005" y="0"/>
                <a:chExt cx="2514600" cy="6858000"/>
              </a:xfrm>
            </p:grpSpPr>
            <p:sp>
              <p:nvSpPr>
                <p:cNvPr id="13" name="Rectangle 106"/>
                <p:cNvSpPr/>
                <p:nvPr/>
              </p:nvSpPr>
              <p:spPr>
                <a:xfrm rot="10799991">
                  <a:off x="6707005" y="0"/>
                  <a:ext cx="1600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4" name="Rectangle 107"/>
                <p:cNvSpPr/>
                <p:nvPr/>
              </p:nvSpPr>
              <p:spPr>
                <a:xfrm rot="10799991">
                  <a:off x="8764405" y="0"/>
                  <a:ext cx="457200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  <p:sp>
              <p:nvSpPr>
                <p:cNvPr id="15" name="Rectangle 108"/>
                <p:cNvSpPr/>
                <p:nvPr/>
              </p:nvSpPr>
              <p:spPr>
                <a:xfrm rot="10799991">
                  <a:off x="8231008" y="0"/>
                  <a:ext cx="761996" cy="6858000"/>
                </a:xfrm>
                <a:prstGeom prst="rect">
                  <a:avLst/>
                </a:prstGeom>
                <a:solidFill>
                  <a:srgbClr val="FFFFFF">
                    <a:alpha val="10000"/>
                  </a:srgbClr>
                </a:solidFill>
                <a:ln>
                  <a:noFill/>
                  <a:prstDash val="solid"/>
                </a:ln>
              </p:spPr>
              <p:txBody>
                <a:bodyPr vert="horz" wrap="square" lIns="91440" tIns="45720" rIns="91440" bIns="45720" anchor="ctr" anchorCtr="1" compatLnSpc="1">
                  <a:noAutofit/>
                </a:bodyPr>
                <a:lstStyle/>
                <a:p>
                  <a:pPr marL="0" marR="0" lvl="0" indent="0" algn="ctr" defTabSz="914400" rtl="0" fontAlgn="auto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/>
                    <a:defRPr sz="1800" b="0" i="0" u="none" strike="noStrike" kern="0" cap="none" spc="0" baseline="0">
                      <a:solidFill>
                        <a:srgbClr val="000000"/>
                      </a:solidFill>
                      <a:uFillTx/>
                    </a:defRPr>
                  </a:pPr>
                  <a:endParaRPr lang="en-US" sz="1800" b="0" i="0" u="none" strike="noStrike" kern="1200" cap="none" spc="0" baseline="0">
                    <a:solidFill>
                      <a:srgbClr val="FFFFFF"/>
                    </a:solidFill>
                    <a:uFillTx/>
                    <a:latin typeface="Century Gothic"/>
                    <a:ea typeface=""/>
                    <a:cs typeface=""/>
                  </a:endParaRPr>
                </a:p>
              </p:txBody>
            </p:sp>
          </p:grpSp>
          <p:sp>
            <p:nvSpPr>
              <p:cNvPr id="16" name="Rectangle 103"/>
              <p:cNvSpPr/>
              <p:nvPr/>
            </p:nvSpPr>
            <p:spPr>
              <a:xfrm>
                <a:off x="3887608" y="0"/>
                <a:ext cx="28193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7" name="Rectangle 104"/>
              <p:cNvSpPr/>
              <p:nvPr/>
            </p:nvSpPr>
            <p:spPr>
              <a:xfrm>
                <a:off x="2973208" y="0"/>
                <a:ext cx="457200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  <p:sp>
            <p:nvSpPr>
              <p:cNvPr id="18" name="Rectangle 105"/>
              <p:cNvSpPr/>
              <p:nvPr/>
            </p:nvSpPr>
            <p:spPr>
              <a:xfrm>
                <a:off x="3201808" y="0"/>
                <a:ext cx="761996" cy="6858000"/>
              </a:xfrm>
              <a:prstGeom prst="rect">
                <a:avLst/>
              </a:prstGeom>
              <a:solidFill>
                <a:srgbClr val="FFFFFF">
                  <a:alpha val="10000"/>
                </a:srgbClr>
              </a:solidFill>
              <a:ln>
                <a:noFill/>
                <a:prstDash val="solid"/>
              </a:ln>
            </p:spPr>
            <p:txBody>
              <a:bodyPr vert="horz" wrap="square" lIns="91440" tIns="45720" rIns="91440" bIns="45720" anchor="ctr" anchorCtr="1" compatLnSpc="1">
                <a:noAutofit/>
              </a:bodyPr>
              <a:lstStyle/>
              <a:p>
                <a:pPr marL="0" marR="0" lvl="0" indent="0" algn="ctr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en-US" sz="1800" b="0" i="0" u="none" strike="noStrike" kern="1200" cap="none" spc="0" baseline="0">
                  <a:solidFill>
                    <a:srgbClr val="FFFFFF"/>
                  </a:solidFill>
                  <a:uFillTx/>
                  <a:latin typeface="Century Gothic"/>
                  <a:ea typeface=""/>
                  <a:cs typeface=""/>
                </a:endParaRPr>
              </a:p>
            </p:txBody>
          </p:sp>
        </p:grpSp>
        <p:sp>
          <p:nvSpPr>
            <p:cNvPr id="19" name="Freeform 43"/>
            <p:cNvSpPr/>
            <p:nvPr/>
          </p:nvSpPr>
          <p:spPr>
            <a:xfrm>
              <a:off x="65727" y="5035134"/>
              <a:ext cx="9144000" cy="1175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175655"/>
                <a:gd name="f8" fmla="val 1116279"/>
                <a:gd name="f9" fmla="val 493815"/>
                <a:gd name="f10" fmla="val 1145967"/>
                <a:gd name="f11" fmla="val 987631"/>
                <a:gd name="f12" fmla="val 1674420"/>
                <a:gd name="f13" fmla="val 1163780"/>
                <a:gd name="f14" fmla="val 2361209"/>
                <a:gd name="f15" fmla="val 1151905"/>
                <a:gd name="f16" fmla="val 3204358"/>
                <a:gd name="f17" fmla="val 1138050"/>
                <a:gd name="f18" fmla="val 4120737"/>
                <a:gd name="f19" fmla="val 1045027"/>
                <a:gd name="f20" fmla="val 5037116"/>
                <a:gd name="f21" fmla="val 952004"/>
                <a:gd name="f22" fmla="val 6335486"/>
                <a:gd name="f23" fmla="val 779811"/>
                <a:gd name="f24" fmla="val 7172696"/>
                <a:gd name="f25" fmla="val 605640"/>
                <a:gd name="f26" fmla="val 8009907"/>
                <a:gd name="f27" fmla="val 431469"/>
                <a:gd name="f28" fmla="val 8866910"/>
                <a:gd name="f29" fmla="val 154379"/>
                <a:gd name="f30" fmla="+- 0 0 -90"/>
                <a:gd name="f31" fmla="*/ f3 1 9144000"/>
                <a:gd name="f32" fmla="*/ f4 1 1175655"/>
                <a:gd name="f33" fmla="+- f7 0 f5"/>
                <a:gd name="f34" fmla="+- f6 0 f5"/>
                <a:gd name="f35" fmla="*/ f30 f0 1"/>
                <a:gd name="f36" fmla="*/ f34 1 9144000"/>
                <a:gd name="f37" fmla="*/ f33 1 1175655"/>
                <a:gd name="f38" fmla="*/ 0 f34 1"/>
                <a:gd name="f39" fmla="*/ 1674420 f34 1"/>
                <a:gd name="f40" fmla="*/ 4120737 f34 1"/>
                <a:gd name="f41" fmla="*/ 7172696 f34 1"/>
                <a:gd name="f42" fmla="*/ 9144000 f34 1"/>
                <a:gd name="f43" fmla="*/ 1116279 f33 1"/>
                <a:gd name="f44" fmla="*/ 1163780 f33 1"/>
                <a:gd name="f45" fmla="*/ 1045027 f33 1"/>
                <a:gd name="f46" fmla="*/ 605640 f33 1"/>
                <a:gd name="f47" fmla="*/ 0 f33 1"/>
                <a:gd name="f48" fmla="*/ f35 1 f2"/>
                <a:gd name="f49" fmla="*/ f38 1 9144000"/>
                <a:gd name="f50" fmla="*/ f39 1 9144000"/>
                <a:gd name="f51" fmla="*/ f40 1 9144000"/>
                <a:gd name="f52" fmla="*/ f41 1 9144000"/>
                <a:gd name="f53" fmla="*/ f42 1 9144000"/>
                <a:gd name="f54" fmla="*/ f43 1 1175655"/>
                <a:gd name="f55" fmla="*/ f44 1 1175655"/>
                <a:gd name="f56" fmla="*/ f45 1 1175655"/>
                <a:gd name="f57" fmla="*/ f46 1 1175655"/>
                <a:gd name="f58" fmla="*/ f47 1 1175655"/>
                <a:gd name="f59" fmla="*/ f5 1 f36"/>
                <a:gd name="f60" fmla="*/ f6 1 f36"/>
                <a:gd name="f61" fmla="*/ f5 1 f37"/>
                <a:gd name="f62" fmla="*/ f7 1 f37"/>
                <a:gd name="f63" fmla="+- f48 0 f1"/>
                <a:gd name="f64" fmla="*/ f49 1 f36"/>
                <a:gd name="f65" fmla="*/ f54 1 f37"/>
                <a:gd name="f66" fmla="*/ f50 1 f36"/>
                <a:gd name="f67" fmla="*/ f55 1 f37"/>
                <a:gd name="f68" fmla="*/ f51 1 f36"/>
                <a:gd name="f69" fmla="*/ f56 1 f37"/>
                <a:gd name="f70" fmla="*/ f52 1 f36"/>
                <a:gd name="f71" fmla="*/ f57 1 f37"/>
                <a:gd name="f72" fmla="*/ f53 1 f36"/>
                <a:gd name="f73" fmla="*/ f58 1 f37"/>
                <a:gd name="f74" fmla="*/ f59 f31 1"/>
                <a:gd name="f75" fmla="*/ f60 f31 1"/>
                <a:gd name="f76" fmla="*/ f62 f32 1"/>
                <a:gd name="f77" fmla="*/ f61 f32 1"/>
                <a:gd name="f78" fmla="*/ f64 f31 1"/>
                <a:gd name="f79" fmla="*/ f65 f32 1"/>
                <a:gd name="f80" fmla="*/ f66 f31 1"/>
                <a:gd name="f81" fmla="*/ f67 f32 1"/>
                <a:gd name="f82" fmla="*/ f68 f31 1"/>
                <a:gd name="f83" fmla="*/ f69 f32 1"/>
                <a:gd name="f84" fmla="*/ f70 f31 1"/>
                <a:gd name="f85" fmla="*/ f71 f32 1"/>
                <a:gd name="f86" fmla="*/ f72 f31 1"/>
                <a:gd name="f87" fmla="*/ f7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3">
                  <a:pos x="f78" y="f79"/>
                </a:cxn>
                <a:cxn ang="f63">
                  <a:pos x="f80" y="f81"/>
                </a:cxn>
                <a:cxn ang="f63">
                  <a:pos x="f82" y="f83"/>
                </a:cxn>
                <a:cxn ang="f63">
                  <a:pos x="f84" y="f85"/>
                </a:cxn>
                <a:cxn ang="f63">
                  <a:pos x="f86" y="f87"/>
                </a:cxn>
              </a:cxnLst>
              <a:rect l="f74" t="f77" r="f75" b="f76"/>
              <a:pathLst>
                <a:path w="9144000" h="1175655">
                  <a:moveTo>
                    <a:pt x="f5" y="f8"/>
                  </a:moveTo>
                  <a:cubicBezTo>
                    <a:pt x="f9" y="f10"/>
                    <a:pt x="f11" y="f7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6" y="f5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0" name="Freeform 44"/>
            <p:cNvSpPr/>
            <p:nvPr/>
          </p:nvSpPr>
          <p:spPr>
            <a:xfrm>
              <a:off x="65727" y="3467596"/>
              <a:ext cx="9144000" cy="8906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890650"/>
                <a:gd name="f8" fmla="val 263236"/>
                <a:gd name="f9" fmla="val 751114"/>
                <a:gd name="f10" fmla="val 526472"/>
                <a:gd name="f11" fmla="val 611579"/>
                <a:gd name="f12" fmla="val 1045028"/>
                <a:gd name="f13" fmla="val 475013"/>
                <a:gd name="f14" fmla="val 1563584"/>
                <a:gd name="f15" fmla="val 338447"/>
                <a:gd name="f16" fmla="val 2299855"/>
                <a:gd name="f17" fmla="val 138545"/>
                <a:gd name="f18" fmla="val 3111335"/>
                <a:gd name="f19" fmla="val 71252"/>
                <a:gd name="f20" fmla="val 3922815"/>
                <a:gd name="f21" fmla="val 3959"/>
                <a:gd name="f22" fmla="val 4908467"/>
                <a:gd name="f23" fmla="val 5913911"/>
                <a:gd name="f24" fmla="val 6919355"/>
                <a:gd name="f25" fmla="val 142504"/>
                <a:gd name="f26" fmla="val 8595756"/>
                <a:gd name="f27" fmla="val 427512"/>
                <a:gd name="f28" fmla="val 498764"/>
                <a:gd name="f29" fmla="+- 0 0 -90"/>
                <a:gd name="f30" fmla="*/ f3 1 9144000"/>
                <a:gd name="f31" fmla="*/ f4 1 890650"/>
                <a:gd name="f32" fmla="+- f7 0 f5"/>
                <a:gd name="f33" fmla="+- f6 0 f5"/>
                <a:gd name="f34" fmla="*/ f29 f0 1"/>
                <a:gd name="f35" fmla="*/ f33 1 9144000"/>
                <a:gd name="f36" fmla="*/ f32 1 890650"/>
                <a:gd name="f37" fmla="*/ 0 f33 1"/>
                <a:gd name="f38" fmla="*/ 890650 f32 1"/>
                <a:gd name="f39" fmla="*/ 1045028 f33 1"/>
                <a:gd name="f40" fmla="*/ 475013 f32 1"/>
                <a:gd name="f41" fmla="*/ 3111335 f33 1"/>
                <a:gd name="f42" fmla="*/ 71252 f32 1"/>
                <a:gd name="f43" fmla="*/ 5913911 f33 1"/>
                <a:gd name="f44" fmla="*/ 9144000 f33 1"/>
                <a:gd name="f45" fmla="*/ 498764 f32 1"/>
                <a:gd name="f46" fmla="*/ f34 1 f2"/>
                <a:gd name="f47" fmla="*/ f37 1 9144000"/>
                <a:gd name="f48" fmla="*/ f38 1 890650"/>
                <a:gd name="f49" fmla="*/ f39 1 9144000"/>
                <a:gd name="f50" fmla="*/ f40 1 890650"/>
                <a:gd name="f51" fmla="*/ f41 1 9144000"/>
                <a:gd name="f52" fmla="*/ f42 1 890650"/>
                <a:gd name="f53" fmla="*/ f43 1 9144000"/>
                <a:gd name="f54" fmla="*/ f44 1 9144000"/>
                <a:gd name="f55" fmla="*/ f45 1 890650"/>
                <a:gd name="f56" fmla="*/ f5 1 f35"/>
                <a:gd name="f57" fmla="*/ f6 1 f35"/>
                <a:gd name="f58" fmla="*/ f5 1 f36"/>
                <a:gd name="f59" fmla="*/ f7 1 f36"/>
                <a:gd name="f60" fmla="+- f46 0 f1"/>
                <a:gd name="f61" fmla="*/ f47 1 f35"/>
                <a:gd name="f62" fmla="*/ f48 1 f36"/>
                <a:gd name="f63" fmla="*/ f49 1 f35"/>
                <a:gd name="f64" fmla="*/ f50 1 f36"/>
                <a:gd name="f65" fmla="*/ f51 1 f35"/>
                <a:gd name="f66" fmla="*/ f52 1 f36"/>
                <a:gd name="f67" fmla="*/ f53 1 f35"/>
                <a:gd name="f68" fmla="*/ f54 1 f35"/>
                <a:gd name="f69" fmla="*/ f55 1 f36"/>
                <a:gd name="f70" fmla="*/ f56 f30 1"/>
                <a:gd name="f71" fmla="*/ f57 f30 1"/>
                <a:gd name="f72" fmla="*/ f59 f31 1"/>
                <a:gd name="f73" fmla="*/ f58 f31 1"/>
                <a:gd name="f74" fmla="*/ f61 f30 1"/>
                <a:gd name="f75" fmla="*/ f62 f31 1"/>
                <a:gd name="f76" fmla="*/ f63 f30 1"/>
                <a:gd name="f77" fmla="*/ f64 f31 1"/>
                <a:gd name="f78" fmla="*/ f65 f30 1"/>
                <a:gd name="f79" fmla="*/ f66 f31 1"/>
                <a:gd name="f80" fmla="*/ f67 f30 1"/>
                <a:gd name="f81" fmla="*/ f68 f30 1"/>
                <a:gd name="f82" fmla="*/ f69 f3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78" y="f79"/>
                </a:cxn>
                <a:cxn ang="f60">
                  <a:pos x="f80" y="f79"/>
                </a:cxn>
                <a:cxn ang="f60">
                  <a:pos x="f81" y="f82"/>
                </a:cxn>
              </a:cxnLst>
              <a:rect l="f70" t="f73" r="f71" b="f72"/>
              <a:pathLst>
                <a:path w="9144000" h="890650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5"/>
                    <a:pt x="f23" y="f19"/>
                  </a:cubicBezTo>
                  <a:cubicBezTo>
                    <a:pt x="f24" y="f25"/>
                    <a:pt x="f26" y="f27"/>
                    <a:pt x="f6" y="f28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1" name="Freeform 45"/>
            <p:cNvSpPr/>
            <p:nvPr/>
          </p:nvSpPr>
          <p:spPr>
            <a:xfrm>
              <a:off x="53849" y="5640778"/>
              <a:ext cx="3004453" cy="12112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04457"/>
                <a:gd name="f7" fmla="val 1211283"/>
                <a:gd name="f8" fmla="val 1103415"/>
                <a:gd name="f9" fmla="val 501732"/>
                <a:gd name="f10" fmla="val 2206831"/>
                <a:gd name="f11" fmla="val 1003465"/>
                <a:gd name="f12" fmla="+- 0 0 -90"/>
                <a:gd name="f13" fmla="*/ f3 1 3004457"/>
                <a:gd name="f14" fmla="*/ f4 1 1211283"/>
                <a:gd name="f15" fmla="+- f7 0 f5"/>
                <a:gd name="f16" fmla="+- f6 0 f5"/>
                <a:gd name="f17" fmla="*/ f12 f0 1"/>
                <a:gd name="f18" fmla="*/ f16 1 3004457"/>
                <a:gd name="f19" fmla="*/ f15 1 1211283"/>
                <a:gd name="f20" fmla="*/ 0 f16 1"/>
                <a:gd name="f21" fmla="*/ 0 f15 1"/>
                <a:gd name="f22" fmla="*/ 3004457 f16 1"/>
                <a:gd name="f23" fmla="*/ 1211283 f15 1"/>
                <a:gd name="f24" fmla="*/ f17 1 f2"/>
                <a:gd name="f25" fmla="*/ f20 1 3004457"/>
                <a:gd name="f26" fmla="*/ f21 1 1211283"/>
                <a:gd name="f27" fmla="*/ f22 1 3004457"/>
                <a:gd name="f28" fmla="*/ f23 1 1211283"/>
                <a:gd name="f29" fmla="*/ f5 1 f18"/>
                <a:gd name="f30" fmla="*/ f6 1 f18"/>
                <a:gd name="f31" fmla="*/ f5 1 f19"/>
                <a:gd name="f32" fmla="*/ f7 1 f19"/>
                <a:gd name="f33" fmla="+- f24 0 f1"/>
                <a:gd name="f34" fmla="*/ f25 1 f18"/>
                <a:gd name="f35" fmla="*/ f26 1 f19"/>
                <a:gd name="f36" fmla="*/ f27 1 f18"/>
                <a:gd name="f37" fmla="*/ f28 1 f19"/>
                <a:gd name="f38" fmla="*/ f29 f13 1"/>
                <a:gd name="f39" fmla="*/ f30 f13 1"/>
                <a:gd name="f40" fmla="*/ f32 f14 1"/>
                <a:gd name="f41" fmla="*/ f31 f14 1"/>
                <a:gd name="f42" fmla="*/ f34 f13 1"/>
                <a:gd name="f43" fmla="*/ f35 f14 1"/>
                <a:gd name="f44" fmla="*/ f36 f13 1"/>
                <a:gd name="f45" fmla="*/ f37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3">
                  <a:pos x="f42" y="f43"/>
                </a:cxn>
                <a:cxn ang="f33">
                  <a:pos x="f44" y="f45"/>
                </a:cxn>
              </a:cxnLst>
              <a:rect l="f38" t="f41" r="f39" b="f40"/>
              <a:pathLst>
                <a:path w="3004457" h="1211283">
                  <a:moveTo>
                    <a:pt x="f5" y="f5"/>
                  </a:moveTo>
                  <a:cubicBezTo>
                    <a:pt x="f8" y="f9"/>
                    <a:pt x="f10" y="f11"/>
                    <a:pt x="f6" y="f7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2" name="Freeform 46"/>
            <p:cNvSpPr/>
            <p:nvPr/>
          </p:nvSpPr>
          <p:spPr>
            <a:xfrm>
              <a:off x="65727" y="5284518"/>
              <a:ext cx="9144000" cy="1478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144000"/>
                <a:gd name="f7" fmla="val 1478478"/>
                <a:gd name="f8" fmla="val 285997"/>
                <a:gd name="f9" fmla="val 99951"/>
                <a:gd name="f10" fmla="val 571995"/>
                <a:gd name="f11" fmla="val 199902"/>
                <a:gd name="f12" fmla="val 1104405"/>
                <a:gd name="f13" fmla="val 344385"/>
                <a:gd name="f14" fmla="val 1636815"/>
                <a:gd name="f15" fmla="val 488868"/>
                <a:gd name="f16" fmla="val 2432462"/>
                <a:gd name="f17" fmla="val 710541"/>
                <a:gd name="f18" fmla="val 3194462"/>
                <a:gd name="f19" fmla="val 866899"/>
                <a:gd name="f20" fmla="val 3956462"/>
                <a:gd name="f21" fmla="val 1023258"/>
                <a:gd name="f22" fmla="val 4920343"/>
                <a:gd name="f23" fmla="val 1185554"/>
                <a:gd name="f24" fmla="val 5676405"/>
                <a:gd name="f25" fmla="val 1282536"/>
                <a:gd name="f26" fmla="val 6432467"/>
                <a:gd name="f27" fmla="val 1379518"/>
                <a:gd name="f28" fmla="val 7247906"/>
                <a:gd name="f29" fmla="val 1419102"/>
                <a:gd name="f30" fmla="val 7730836"/>
                <a:gd name="f31" fmla="val 1448790"/>
                <a:gd name="f32" fmla="val 8213766"/>
                <a:gd name="f33" fmla="val 8338457"/>
                <a:gd name="f34" fmla="val 1464623"/>
                <a:gd name="f35" fmla="val 8573984"/>
                <a:gd name="f36" fmla="val 1460665"/>
                <a:gd name="f37" fmla="val 8809511"/>
                <a:gd name="f38" fmla="val 1456707"/>
                <a:gd name="f39" fmla="val 8976755"/>
                <a:gd name="f40" fmla="val 1440873"/>
                <a:gd name="f41" fmla="val 1425039"/>
                <a:gd name="f42" fmla="+- 0 0 -90"/>
                <a:gd name="f43" fmla="*/ f3 1 9144000"/>
                <a:gd name="f44" fmla="*/ f4 1 1478478"/>
                <a:gd name="f45" fmla="+- f7 0 f5"/>
                <a:gd name="f46" fmla="+- f6 0 f5"/>
                <a:gd name="f47" fmla="*/ f42 f0 1"/>
                <a:gd name="f48" fmla="*/ f46 1 9144000"/>
                <a:gd name="f49" fmla="*/ f45 1 1478478"/>
                <a:gd name="f50" fmla="*/ 0 f46 1"/>
                <a:gd name="f51" fmla="*/ 0 f45 1"/>
                <a:gd name="f52" fmla="*/ 1104405 f46 1"/>
                <a:gd name="f53" fmla="*/ 344385 f45 1"/>
                <a:gd name="f54" fmla="*/ 3194462 f46 1"/>
                <a:gd name="f55" fmla="*/ 866899 f45 1"/>
                <a:gd name="f56" fmla="*/ 5676405 f46 1"/>
                <a:gd name="f57" fmla="*/ 1282536 f45 1"/>
                <a:gd name="f58" fmla="*/ 7730836 f46 1"/>
                <a:gd name="f59" fmla="*/ 1448790 f45 1"/>
                <a:gd name="f60" fmla="*/ 8573984 f46 1"/>
                <a:gd name="f61" fmla="*/ 1460665 f45 1"/>
                <a:gd name="f62" fmla="*/ 9144000 f46 1"/>
                <a:gd name="f63" fmla="*/ 1425039 f45 1"/>
                <a:gd name="f64" fmla="*/ f47 1 f2"/>
                <a:gd name="f65" fmla="*/ f50 1 9144000"/>
                <a:gd name="f66" fmla="*/ f51 1 1478478"/>
                <a:gd name="f67" fmla="*/ f52 1 9144000"/>
                <a:gd name="f68" fmla="*/ f53 1 1478478"/>
                <a:gd name="f69" fmla="*/ f54 1 9144000"/>
                <a:gd name="f70" fmla="*/ f55 1 1478478"/>
                <a:gd name="f71" fmla="*/ f56 1 9144000"/>
                <a:gd name="f72" fmla="*/ f57 1 1478478"/>
                <a:gd name="f73" fmla="*/ f58 1 9144000"/>
                <a:gd name="f74" fmla="*/ f59 1 1478478"/>
                <a:gd name="f75" fmla="*/ f60 1 9144000"/>
                <a:gd name="f76" fmla="*/ f61 1 1478478"/>
                <a:gd name="f77" fmla="*/ f62 1 9144000"/>
                <a:gd name="f78" fmla="*/ f63 1 1478478"/>
                <a:gd name="f79" fmla="*/ f5 1 f48"/>
                <a:gd name="f80" fmla="*/ f6 1 f48"/>
                <a:gd name="f81" fmla="*/ f5 1 f49"/>
                <a:gd name="f82" fmla="*/ f7 1 f49"/>
                <a:gd name="f83" fmla="+- f64 0 f1"/>
                <a:gd name="f84" fmla="*/ f65 1 f48"/>
                <a:gd name="f85" fmla="*/ f66 1 f49"/>
                <a:gd name="f86" fmla="*/ f67 1 f48"/>
                <a:gd name="f87" fmla="*/ f68 1 f49"/>
                <a:gd name="f88" fmla="*/ f69 1 f48"/>
                <a:gd name="f89" fmla="*/ f70 1 f49"/>
                <a:gd name="f90" fmla="*/ f71 1 f48"/>
                <a:gd name="f91" fmla="*/ f72 1 f49"/>
                <a:gd name="f92" fmla="*/ f73 1 f48"/>
                <a:gd name="f93" fmla="*/ f74 1 f49"/>
                <a:gd name="f94" fmla="*/ f75 1 f48"/>
                <a:gd name="f95" fmla="*/ f76 1 f49"/>
                <a:gd name="f96" fmla="*/ f77 1 f48"/>
                <a:gd name="f97" fmla="*/ f78 1 f49"/>
                <a:gd name="f98" fmla="*/ f79 f43 1"/>
                <a:gd name="f99" fmla="*/ f80 f43 1"/>
                <a:gd name="f100" fmla="*/ f82 f44 1"/>
                <a:gd name="f101" fmla="*/ f81 f44 1"/>
                <a:gd name="f102" fmla="*/ f84 f43 1"/>
                <a:gd name="f103" fmla="*/ f85 f44 1"/>
                <a:gd name="f104" fmla="*/ f86 f43 1"/>
                <a:gd name="f105" fmla="*/ f87 f44 1"/>
                <a:gd name="f106" fmla="*/ f88 f43 1"/>
                <a:gd name="f107" fmla="*/ f89 f44 1"/>
                <a:gd name="f108" fmla="*/ f90 f43 1"/>
                <a:gd name="f109" fmla="*/ f91 f44 1"/>
                <a:gd name="f110" fmla="*/ f92 f43 1"/>
                <a:gd name="f111" fmla="*/ f93 f44 1"/>
                <a:gd name="f112" fmla="*/ f94 f43 1"/>
                <a:gd name="f113" fmla="*/ f95 f44 1"/>
                <a:gd name="f114" fmla="*/ f96 f43 1"/>
                <a:gd name="f115" fmla="*/ f97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3">
                  <a:pos x="f102" y="f103"/>
                </a:cxn>
                <a:cxn ang="f83">
                  <a:pos x="f104" y="f105"/>
                </a:cxn>
                <a:cxn ang="f83">
                  <a:pos x="f106" y="f107"/>
                </a:cxn>
                <a:cxn ang="f83">
                  <a:pos x="f108" y="f109"/>
                </a:cxn>
                <a:cxn ang="f83">
                  <a:pos x="f110" y="f111"/>
                </a:cxn>
                <a:cxn ang="f83">
                  <a:pos x="f112" y="f113"/>
                </a:cxn>
                <a:cxn ang="f83">
                  <a:pos x="f114" y="f115"/>
                </a:cxn>
              </a:cxnLst>
              <a:rect l="f98" t="f101" r="f99" b="f100"/>
              <a:pathLst>
                <a:path w="9144000" h="1478478">
                  <a:moveTo>
                    <a:pt x="f5" y="f5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7"/>
                    <a:pt x="f33" y="f34"/>
                    <a:pt x="f35" y="f36"/>
                  </a:cubicBezTo>
                  <a:cubicBezTo>
                    <a:pt x="f37" y="f38"/>
                    <a:pt x="f39" y="f40"/>
                    <a:pt x="f6" y="f41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3" name="Freeform 48"/>
            <p:cNvSpPr/>
            <p:nvPr/>
          </p:nvSpPr>
          <p:spPr>
            <a:xfrm>
              <a:off x="2215161" y="5132115"/>
              <a:ext cx="6982687" cy="171994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82691"/>
                <a:gd name="f7" fmla="val 1719942"/>
                <a:gd name="f8" fmla="val 162296"/>
                <a:gd name="f9" fmla="val 1536864"/>
                <a:gd name="f10" fmla="val 324592"/>
                <a:gd name="f11" fmla="val 1353787"/>
                <a:gd name="f12" fmla="val 546265"/>
                <a:gd name="f13" fmla="val 1185553"/>
                <a:gd name="f14" fmla="val 767938"/>
                <a:gd name="f15" fmla="val 1017319"/>
                <a:gd name="f16" fmla="val 1074718"/>
                <a:gd name="f17" fmla="val 835231"/>
                <a:gd name="f18" fmla="val 1330037"/>
                <a:gd name="f19" fmla="val 710540"/>
                <a:gd name="f20" fmla="val 1585356"/>
                <a:gd name="f21" fmla="val 585849"/>
                <a:gd name="f22" fmla="val 1741715"/>
                <a:gd name="f23" fmla="val 530430"/>
                <a:gd name="f24" fmla="val 2078182"/>
                <a:gd name="f25" fmla="val 437407"/>
                <a:gd name="f26" fmla="val 2414649"/>
                <a:gd name="f27" fmla="val 344384"/>
                <a:gd name="f28" fmla="val 3028208"/>
                <a:gd name="f29" fmla="val 213755"/>
                <a:gd name="f30" fmla="val 3348842"/>
                <a:gd name="f31" fmla="val 152399"/>
                <a:gd name="f32" fmla="val 3669476"/>
                <a:gd name="f33" fmla="val 91043"/>
                <a:gd name="f34" fmla="val 3718957"/>
                <a:gd name="f35" fmla="val 93022"/>
                <a:gd name="f36" fmla="val 4001985"/>
                <a:gd name="f37" fmla="val 69272"/>
                <a:gd name="f38" fmla="val 4285013"/>
                <a:gd name="f39" fmla="val 45522"/>
                <a:gd name="f40" fmla="val 4732317"/>
                <a:gd name="f41" fmla="val 19792"/>
                <a:gd name="f42" fmla="val 5047013"/>
                <a:gd name="f43" fmla="val 9896"/>
                <a:gd name="f44" fmla="val 5361709"/>
                <a:gd name="f45" fmla="val 5890161"/>
                <a:gd name="f46" fmla="val 6495803"/>
                <a:gd name="f47" fmla="val 6664037"/>
                <a:gd name="f48" fmla="val 13854"/>
                <a:gd name="f49" fmla="val 6818416"/>
                <a:gd name="f50" fmla="val 27708"/>
                <a:gd name="f51" fmla="val 6899564"/>
                <a:gd name="f52" fmla="val 33646"/>
                <a:gd name="f53" fmla="val 6980712"/>
                <a:gd name="f54" fmla="val 39584"/>
                <a:gd name="f55" fmla="val 6953003"/>
                <a:gd name="f56" fmla="val 37605"/>
                <a:gd name="f57" fmla="+- 0 0 -90"/>
                <a:gd name="f58" fmla="*/ f3 1 6982691"/>
                <a:gd name="f59" fmla="*/ f4 1 1719942"/>
                <a:gd name="f60" fmla="+- f7 0 f5"/>
                <a:gd name="f61" fmla="+- f6 0 f5"/>
                <a:gd name="f62" fmla="*/ f57 f0 1"/>
                <a:gd name="f63" fmla="*/ f61 1 6982691"/>
                <a:gd name="f64" fmla="*/ f60 1 1719942"/>
                <a:gd name="f65" fmla="*/ 0 f61 1"/>
                <a:gd name="f66" fmla="*/ 1719942 f60 1"/>
                <a:gd name="f67" fmla="*/ 546265 f61 1"/>
                <a:gd name="f68" fmla="*/ 1185553 f60 1"/>
                <a:gd name="f69" fmla="*/ 1330037 f61 1"/>
                <a:gd name="f70" fmla="*/ 710540 f60 1"/>
                <a:gd name="f71" fmla="*/ 2078182 f61 1"/>
                <a:gd name="f72" fmla="*/ 437407 f60 1"/>
                <a:gd name="f73" fmla="*/ 3348842 f61 1"/>
                <a:gd name="f74" fmla="*/ 152399 f60 1"/>
                <a:gd name="f75" fmla="*/ 4001985 f61 1"/>
                <a:gd name="f76" fmla="*/ 69272 f60 1"/>
                <a:gd name="f77" fmla="*/ 5047013 f61 1"/>
                <a:gd name="f78" fmla="*/ 9896 f60 1"/>
                <a:gd name="f79" fmla="*/ 5890161 f61 1"/>
                <a:gd name="f80" fmla="*/ 6495803 f61 1"/>
                <a:gd name="f81" fmla="*/ 6899564 f61 1"/>
                <a:gd name="f82" fmla="*/ 33646 f60 1"/>
                <a:gd name="f83" fmla="*/ 6982691 f61 1"/>
                <a:gd name="f84" fmla="*/ 45522 f60 1"/>
                <a:gd name="f85" fmla="*/ f62 1 f2"/>
                <a:gd name="f86" fmla="*/ f65 1 6982691"/>
                <a:gd name="f87" fmla="*/ f66 1 1719942"/>
                <a:gd name="f88" fmla="*/ f67 1 6982691"/>
                <a:gd name="f89" fmla="*/ f68 1 1719942"/>
                <a:gd name="f90" fmla="*/ f69 1 6982691"/>
                <a:gd name="f91" fmla="*/ f70 1 1719942"/>
                <a:gd name="f92" fmla="*/ f71 1 6982691"/>
                <a:gd name="f93" fmla="*/ f72 1 1719942"/>
                <a:gd name="f94" fmla="*/ f73 1 6982691"/>
                <a:gd name="f95" fmla="*/ f74 1 1719942"/>
                <a:gd name="f96" fmla="*/ f75 1 6982691"/>
                <a:gd name="f97" fmla="*/ f76 1 1719942"/>
                <a:gd name="f98" fmla="*/ f77 1 6982691"/>
                <a:gd name="f99" fmla="*/ f78 1 1719942"/>
                <a:gd name="f100" fmla="*/ f79 1 6982691"/>
                <a:gd name="f101" fmla="*/ f80 1 6982691"/>
                <a:gd name="f102" fmla="*/ f81 1 6982691"/>
                <a:gd name="f103" fmla="*/ f82 1 1719942"/>
                <a:gd name="f104" fmla="*/ f83 1 6982691"/>
                <a:gd name="f105" fmla="*/ f84 1 1719942"/>
                <a:gd name="f106" fmla="*/ f5 1 f63"/>
                <a:gd name="f107" fmla="*/ f6 1 f63"/>
                <a:gd name="f108" fmla="*/ f5 1 f64"/>
                <a:gd name="f109" fmla="*/ f7 1 f64"/>
                <a:gd name="f110" fmla="+- f85 0 f1"/>
                <a:gd name="f111" fmla="*/ f86 1 f63"/>
                <a:gd name="f112" fmla="*/ f87 1 f64"/>
                <a:gd name="f113" fmla="*/ f88 1 f63"/>
                <a:gd name="f114" fmla="*/ f89 1 f64"/>
                <a:gd name="f115" fmla="*/ f90 1 f63"/>
                <a:gd name="f116" fmla="*/ f91 1 f64"/>
                <a:gd name="f117" fmla="*/ f92 1 f63"/>
                <a:gd name="f118" fmla="*/ f93 1 f64"/>
                <a:gd name="f119" fmla="*/ f94 1 f63"/>
                <a:gd name="f120" fmla="*/ f95 1 f64"/>
                <a:gd name="f121" fmla="*/ f96 1 f63"/>
                <a:gd name="f122" fmla="*/ f97 1 f64"/>
                <a:gd name="f123" fmla="*/ f98 1 f63"/>
                <a:gd name="f124" fmla="*/ f99 1 f64"/>
                <a:gd name="f125" fmla="*/ f100 1 f63"/>
                <a:gd name="f126" fmla="*/ f101 1 f63"/>
                <a:gd name="f127" fmla="*/ f102 1 f63"/>
                <a:gd name="f128" fmla="*/ f103 1 f64"/>
                <a:gd name="f129" fmla="*/ f104 1 f63"/>
                <a:gd name="f130" fmla="*/ f105 1 f64"/>
                <a:gd name="f131" fmla="*/ f106 f58 1"/>
                <a:gd name="f132" fmla="*/ f107 f58 1"/>
                <a:gd name="f133" fmla="*/ f109 f59 1"/>
                <a:gd name="f134" fmla="*/ f108 f59 1"/>
                <a:gd name="f135" fmla="*/ f111 f58 1"/>
                <a:gd name="f136" fmla="*/ f112 f59 1"/>
                <a:gd name="f137" fmla="*/ f113 f58 1"/>
                <a:gd name="f138" fmla="*/ f114 f59 1"/>
                <a:gd name="f139" fmla="*/ f115 f58 1"/>
                <a:gd name="f140" fmla="*/ f116 f59 1"/>
                <a:gd name="f141" fmla="*/ f117 f58 1"/>
                <a:gd name="f142" fmla="*/ f118 f59 1"/>
                <a:gd name="f143" fmla="*/ f119 f58 1"/>
                <a:gd name="f144" fmla="*/ f120 f59 1"/>
                <a:gd name="f145" fmla="*/ f121 f58 1"/>
                <a:gd name="f146" fmla="*/ f122 f59 1"/>
                <a:gd name="f147" fmla="*/ f123 f58 1"/>
                <a:gd name="f148" fmla="*/ f124 f59 1"/>
                <a:gd name="f149" fmla="*/ f125 f58 1"/>
                <a:gd name="f150" fmla="*/ f126 f58 1"/>
                <a:gd name="f151" fmla="*/ f127 f58 1"/>
                <a:gd name="f152" fmla="*/ f128 f59 1"/>
                <a:gd name="f153" fmla="*/ f129 f58 1"/>
                <a:gd name="f154" fmla="*/ f130 f5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0">
                  <a:pos x="f135" y="f136"/>
                </a:cxn>
                <a:cxn ang="f110">
                  <a:pos x="f137" y="f138"/>
                </a:cxn>
                <a:cxn ang="f110">
                  <a:pos x="f139" y="f140"/>
                </a:cxn>
                <a:cxn ang="f110">
                  <a:pos x="f141" y="f142"/>
                </a:cxn>
                <a:cxn ang="f110">
                  <a:pos x="f143" y="f144"/>
                </a:cxn>
                <a:cxn ang="f110">
                  <a:pos x="f145" y="f146"/>
                </a:cxn>
                <a:cxn ang="f110">
                  <a:pos x="f147" y="f148"/>
                </a:cxn>
                <a:cxn ang="f110">
                  <a:pos x="f149" y="f148"/>
                </a:cxn>
                <a:cxn ang="f110">
                  <a:pos x="f150" y="f148"/>
                </a:cxn>
                <a:cxn ang="f110">
                  <a:pos x="f151" y="f152"/>
                </a:cxn>
                <a:cxn ang="f110">
                  <a:pos x="f153" y="f154"/>
                </a:cxn>
              </a:cxnLst>
              <a:rect l="f131" t="f134" r="f132" b="f133"/>
              <a:pathLst>
                <a:path w="6982691" h="1719942">
                  <a:moveTo>
                    <a:pt x="f5" y="f7"/>
                  </a:moveTo>
                  <a:cubicBezTo>
                    <a:pt x="f8" y="f9"/>
                    <a:pt x="f10" y="f11"/>
                    <a:pt x="f12" y="f13"/>
                  </a:cubicBezTo>
                  <a:cubicBezTo>
                    <a:pt x="f14" y="f15"/>
                    <a:pt x="f16" y="f17"/>
                    <a:pt x="f18" y="f19"/>
                  </a:cubicBezTo>
                  <a:cubicBezTo>
                    <a:pt x="f20" y="f21"/>
                    <a:pt x="f22" y="f23"/>
                    <a:pt x="f24" y="f25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33"/>
                    <a:pt x="f34" y="f35"/>
                    <a:pt x="f36" y="f37"/>
                  </a:cubicBezTo>
                  <a:cubicBezTo>
                    <a:pt x="f38" y="f39"/>
                    <a:pt x="f40" y="f41"/>
                    <a:pt x="f42" y="f43"/>
                  </a:cubicBezTo>
                  <a:cubicBezTo>
                    <a:pt x="f44" y="f5"/>
                    <a:pt x="f45" y="f43"/>
                    <a:pt x="f45" y="f43"/>
                  </a:cubicBezTo>
                  <a:lnTo>
                    <a:pt x="f46" y="f43"/>
                  </a:lnTo>
                  <a:cubicBezTo>
                    <a:pt x="f47" y="f48"/>
                    <a:pt x="f49" y="f50"/>
                    <a:pt x="f51" y="f52"/>
                  </a:cubicBezTo>
                  <a:cubicBezTo>
                    <a:pt x="f53" y="f54"/>
                    <a:pt x="f55" y="f56"/>
                    <a:pt x="f6" y="f39"/>
                  </a:cubicBezTo>
                </a:path>
              </a:pathLst>
            </a:custGeom>
            <a:noFill/>
            <a:ln w="6345">
              <a:solidFill>
                <a:srgbClr val="FFFFFF">
                  <a:alpha val="20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4" name="Hexagon 49"/>
            <p:cNvSpPr/>
            <p:nvPr/>
          </p:nvSpPr>
          <p:spPr>
            <a:xfrm rot="1800004">
              <a:off x="3073771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5" name="Hexagon 50"/>
            <p:cNvSpPr/>
            <p:nvPr/>
          </p:nvSpPr>
          <p:spPr>
            <a:xfrm rot="1800004">
              <a:off x="3797674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6" name="Hexagon 51"/>
            <p:cNvSpPr/>
            <p:nvPr/>
          </p:nvSpPr>
          <p:spPr>
            <a:xfrm rot="1800004">
              <a:off x="3807202" y="15924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7" name="Hexagon 52"/>
            <p:cNvSpPr/>
            <p:nvPr/>
          </p:nvSpPr>
          <p:spPr>
            <a:xfrm rot="1800004">
              <a:off x="3054724" y="32560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8" name="Hexagon 53"/>
            <p:cNvSpPr/>
            <p:nvPr/>
          </p:nvSpPr>
          <p:spPr>
            <a:xfrm rot="1800004">
              <a:off x="4540624" y="53833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6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29" name="Freeform 54"/>
            <p:cNvSpPr/>
            <p:nvPr/>
          </p:nvSpPr>
          <p:spPr>
            <a:xfrm rot="1800004">
              <a:off x="-304799" y="4201525"/>
              <a:ext cx="12614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61499"/>
                <a:gd name="f7" fmla="val 1388236"/>
                <a:gd name="f8" fmla="val 105098"/>
                <a:gd name="f9" fmla="val 56357"/>
                <a:gd name="f10" fmla="val 865241"/>
                <a:gd name="f11" fmla="val 694118"/>
                <a:gd name="f12" fmla="val 744578"/>
                <a:gd name="f13" fmla="val 1387893"/>
                <a:gd name="f14" fmla="+- 0 0 -90"/>
                <a:gd name="f15" fmla="*/ f3 1 1261499"/>
                <a:gd name="f16" fmla="*/ f4 1 1388236"/>
                <a:gd name="f17" fmla="+- f7 0 f5"/>
                <a:gd name="f18" fmla="+- f6 0 f5"/>
                <a:gd name="f19" fmla="*/ f14 f0 1"/>
                <a:gd name="f20" fmla="*/ f18 1 1261499"/>
                <a:gd name="f21" fmla="*/ f17 1 1388236"/>
                <a:gd name="f22" fmla="*/ 694118 f17 1"/>
                <a:gd name="f23" fmla="*/ 0 f17 1"/>
                <a:gd name="f24" fmla="*/ 1388236 f17 1"/>
                <a:gd name="f25" fmla="*/ 0 f18 1"/>
                <a:gd name="f26" fmla="*/ 105098 f17 1"/>
                <a:gd name="f27" fmla="*/ 56357 f18 1"/>
                <a:gd name="f28" fmla="*/ 865241 f18 1"/>
                <a:gd name="f29" fmla="*/ 1261499 f18 1"/>
                <a:gd name="f30" fmla="*/ 744578 f18 1"/>
                <a:gd name="f31" fmla="*/ 1387893 f17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261499"/>
                <a:gd name="f37" fmla="*/ f26 1 1388236"/>
                <a:gd name="f38" fmla="*/ f27 1 1261499"/>
                <a:gd name="f39" fmla="*/ f28 1 1261499"/>
                <a:gd name="f40" fmla="*/ f29 1 1261499"/>
                <a:gd name="f41" fmla="*/ f30 1 1261499"/>
                <a:gd name="f42" fmla="*/ f31 1 1388236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6 1 f20"/>
                <a:gd name="f49" fmla="*/ f37 1 f21"/>
                <a:gd name="f50" fmla="*/ f38 1 f20"/>
                <a:gd name="f51" fmla="*/ f34 1 f21"/>
                <a:gd name="f52" fmla="*/ f39 1 f20"/>
                <a:gd name="f53" fmla="*/ f40 1 f20"/>
                <a:gd name="f54" fmla="*/ f33 1 f21"/>
                <a:gd name="f55" fmla="*/ f35 1 f21"/>
                <a:gd name="f56" fmla="*/ f41 1 f20"/>
                <a:gd name="f57" fmla="*/ f42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5 1"/>
                <a:gd name="f68" fmla="*/ f54 f16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5"/>
                </a:cxn>
                <a:cxn ang="f47">
                  <a:pos x="f67" y="f68"/>
                </a:cxn>
                <a:cxn ang="f47">
                  <a:pos x="f66" y="f69"/>
                </a:cxn>
                <a:cxn ang="f47">
                  <a:pos x="f70" y="f71"/>
                </a:cxn>
                <a:cxn ang="f47">
                  <a:pos x="f62" y="f63"/>
                </a:cxn>
              </a:cxnLst>
              <a:rect l="f58" t="f61" r="f59" b="f60"/>
              <a:pathLst>
                <a:path w="1261499" h="1388236">
                  <a:moveTo>
                    <a:pt x="f5" y="f8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10" y="f7"/>
                  </a:lnTo>
                  <a:lnTo>
                    <a:pt x="f12" y="f13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0" name="Hexagon 55"/>
            <p:cNvSpPr/>
            <p:nvPr/>
          </p:nvSpPr>
          <p:spPr>
            <a:xfrm rot="1800004">
              <a:off x="101971" y="54024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1" name="Hexagon 56"/>
            <p:cNvSpPr/>
            <p:nvPr/>
          </p:nvSpPr>
          <p:spPr>
            <a:xfrm rot="1800004">
              <a:off x="130546" y="284973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2" name="Hexagon 57"/>
            <p:cNvSpPr/>
            <p:nvPr/>
          </p:nvSpPr>
          <p:spPr>
            <a:xfrm rot="1800004">
              <a:off x="854449" y="41260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3" name="Hexagon 58"/>
            <p:cNvSpPr/>
            <p:nvPr/>
          </p:nvSpPr>
          <p:spPr>
            <a:xfrm rot="1800004">
              <a:off x="1587871" y="5411952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4" name="Hexagon 59"/>
            <p:cNvSpPr/>
            <p:nvPr/>
          </p:nvSpPr>
          <p:spPr>
            <a:xfrm rot="1800004">
              <a:off x="1606927" y="2859249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5" name="Hexagon 94"/>
            <p:cNvSpPr/>
            <p:nvPr/>
          </p:nvSpPr>
          <p:spPr>
            <a:xfrm rot="1800004">
              <a:off x="873496" y="1563855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6" name="Hexagon 95"/>
            <p:cNvSpPr/>
            <p:nvPr/>
          </p:nvSpPr>
          <p:spPr>
            <a:xfrm rot="1800004">
              <a:off x="6883774" y="4145124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10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7" name="Hexagon 96"/>
            <p:cNvSpPr/>
            <p:nvPr/>
          </p:nvSpPr>
          <p:spPr>
            <a:xfrm rot="1800004">
              <a:off x="7626724" y="5421480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8" name="Hexagon 97"/>
            <p:cNvSpPr/>
            <p:nvPr/>
          </p:nvSpPr>
          <p:spPr>
            <a:xfrm rot="1800004">
              <a:off x="7626724" y="2868777"/>
              <a:ext cx="1601397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*/ 5419351 1 1725033"/>
                <a:gd name="f8" fmla="+- 0 0 1"/>
                <a:gd name="f9" fmla="val 115470"/>
                <a:gd name="f10" fmla="val 28544"/>
                <a:gd name="f11" fmla="+- 0 0 -180"/>
                <a:gd name="f12" fmla="+- 0 0 -360"/>
                <a:gd name="f13" fmla="abs f3"/>
                <a:gd name="f14" fmla="abs f4"/>
                <a:gd name="f15" fmla="abs f5"/>
                <a:gd name="f16" fmla="+- 3600000 f1 0"/>
                <a:gd name="f17" fmla="*/ f11 f0 1"/>
                <a:gd name="f18" fmla="*/ f12 f0 1"/>
                <a:gd name="f19" fmla="?: f13 f3 1"/>
                <a:gd name="f20" fmla="?: f14 f4 1"/>
                <a:gd name="f21" fmla="?: f15 f5 1"/>
                <a:gd name="f22" fmla="+- f16 0 f1"/>
                <a:gd name="f23" fmla="*/ f17 1 f2"/>
                <a:gd name="f24" fmla="*/ f18 1 f2"/>
                <a:gd name="f25" fmla="*/ f19 1 21600"/>
                <a:gd name="f26" fmla="*/ f20 1 21600"/>
                <a:gd name="f27" fmla="*/ 21600 f19 1"/>
                <a:gd name="f28" fmla="*/ 21600 f20 1"/>
                <a:gd name="f29" fmla="+- f22 f1 0"/>
                <a:gd name="f30" fmla="+- f23 0 f1"/>
                <a:gd name="f31" fmla="+- f24 0 f1"/>
                <a:gd name="f32" fmla="min f26 f25"/>
                <a:gd name="f33" fmla="*/ f27 1 f21"/>
                <a:gd name="f34" fmla="*/ f28 1 f21"/>
                <a:gd name="f35" fmla="*/ f29 f7 1"/>
                <a:gd name="f36" fmla="val f33"/>
                <a:gd name="f37" fmla="val f34"/>
                <a:gd name="f38" fmla="*/ f35 1 f0"/>
                <a:gd name="f39" fmla="*/ f6 f32 1"/>
                <a:gd name="f40" fmla="+- f37 0 f6"/>
                <a:gd name="f41" fmla="+- f36 0 f6"/>
                <a:gd name="f42" fmla="+- 0 0 f38"/>
                <a:gd name="f43" fmla="*/ f36 f32 1"/>
                <a:gd name="f44" fmla="*/ f40 1 2"/>
                <a:gd name="f45" fmla="min f41 f40"/>
                <a:gd name="f46" fmla="*/ 50000 f41 1"/>
                <a:gd name="f47" fmla="+- 0 0 f42"/>
                <a:gd name="f48" fmla="+- f6 f44 0"/>
                <a:gd name="f49" fmla="*/ f46 1 f45"/>
                <a:gd name="f50" fmla="*/ f44 f9 1"/>
                <a:gd name="f51" fmla="*/ f45 f10 1"/>
                <a:gd name="f52" fmla="*/ f47 f0 1"/>
                <a:gd name="f53" fmla="*/ f50 1 100000"/>
                <a:gd name="f54" fmla="*/ f51 1 100000"/>
                <a:gd name="f55" fmla="*/ f52 1 f7"/>
                <a:gd name="f56" fmla="*/ f49 f8 1"/>
                <a:gd name="f57" fmla="*/ f48 f32 1"/>
                <a:gd name="f58" fmla="+- f55 0 f1"/>
                <a:gd name="f59" fmla="+- f36 0 f54"/>
                <a:gd name="f60" fmla="*/ f56 1 2"/>
                <a:gd name="f61" fmla="*/ f54 f32 1"/>
                <a:gd name="f62" fmla="sin 1 f58"/>
                <a:gd name="f63" fmla="+- f10 f60 0"/>
                <a:gd name="f64" fmla="*/ f59 f32 1"/>
                <a:gd name="f65" fmla="+- 0 0 f62"/>
                <a:gd name="f66" fmla="?: f63 4 2"/>
                <a:gd name="f67" fmla="?: f63 3 2"/>
                <a:gd name="f68" fmla="?: f63 f60 0"/>
                <a:gd name="f69" fmla="+- 0 0 f65"/>
                <a:gd name="f70" fmla="+- f10 f68 0"/>
                <a:gd name="f71" fmla="val f69"/>
                <a:gd name="f72" fmla="*/ f70 1 f60"/>
                <a:gd name="f73" fmla="*/ f71 f53 1"/>
                <a:gd name="f74" fmla="*/ f72 f67 1"/>
                <a:gd name="f75" fmla="+- f48 0 f73"/>
                <a:gd name="f76" fmla="+- f48 f73 0"/>
                <a:gd name="f77" fmla="*/ f74 1 f8"/>
                <a:gd name="f78" fmla="+- f66 f77 0"/>
                <a:gd name="f79" fmla="*/ f75 f32 1"/>
                <a:gd name="f80" fmla="*/ f76 f32 1"/>
                <a:gd name="f81" fmla="*/ f41 f78 1"/>
                <a:gd name="f82" fmla="*/ f40 f78 1"/>
                <a:gd name="f83" fmla="*/ f81 1 24"/>
                <a:gd name="f84" fmla="*/ f82 1 24"/>
                <a:gd name="f85" fmla="+- f36 0 f83"/>
                <a:gd name="f86" fmla="+- f37 0 f84"/>
                <a:gd name="f87" fmla="*/ f83 f32 1"/>
                <a:gd name="f88" fmla="*/ f84 f32 1"/>
                <a:gd name="f89" fmla="*/ f85 f32 1"/>
                <a:gd name="f90" fmla="*/ f86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0">
                  <a:pos x="f64" y="f80"/>
                </a:cxn>
                <a:cxn ang="f30">
                  <a:pos x="f61" y="f80"/>
                </a:cxn>
                <a:cxn ang="f31">
                  <a:pos x="f61" y="f79"/>
                </a:cxn>
                <a:cxn ang="f31">
                  <a:pos x="f64" y="f79"/>
                </a:cxn>
              </a:cxnLst>
              <a:rect l="f87" t="f88" r="f89" b="f90"/>
              <a:pathLst>
                <a:path>
                  <a:moveTo>
                    <a:pt x="f39" y="f57"/>
                  </a:moveTo>
                  <a:lnTo>
                    <a:pt x="f61" y="f79"/>
                  </a:lnTo>
                  <a:lnTo>
                    <a:pt x="f64" y="f79"/>
                  </a:lnTo>
                  <a:lnTo>
                    <a:pt x="f43" y="f57"/>
                  </a:lnTo>
                  <a:lnTo>
                    <a:pt x="f64" y="f80"/>
                  </a:lnTo>
                  <a:lnTo>
                    <a:pt x="f61" y="f80"/>
                  </a:lnTo>
                  <a:close/>
                </a:path>
              </a:pathLst>
            </a:custGeom>
            <a:solidFill>
              <a:srgbClr val="FFFFFF">
                <a:alpha val="7000"/>
              </a:srgbClr>
            </a:solidFill>
            <a:ln w="12701">
              <a:solidFill>
                <a:srgbClr val="FFFFFF">
                  <a:alpha val="8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39" name="Freeform 98"/>
            <p:cNvSpPr/>
            <p:nvPr/>
          </p:nvSpPr>
          <p:spPr>
            <a:xfrm rot="1800004">
              <a:off x="8384131" y="4055641"/>
              <a:ext cx="1243410" cy="138823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3407"/>
                <a:gd name="f7" fmla="val 1388236"/>
                <a:gd name="f8" fmla="val 694118"/>
                <a:gd name="f9" fmla="val 396258"/>
                <a:gd name="f10" fmla="val 474029"/>
                <a:gd name="f11" fmla="val 4016"/>
                <a:gd name="f12" fmla="val 1325983"/>
                <a:gd name="f13" fmla="val 1205142"/>
                <a:gd name="f14" fmla="+- 0 0 -90"/>
                <a:gd name="f15" fmla="*/ f3 1 1243407"/>
                <a:gd name="f16" fmla="*/ f4 1 1388236"/>
                <a:gd name="f17" fmla="+- f7 0 f5"/>
                <a:gd name="f18" fmla="+- f6 0 f5"/>
                <a:gd name="f19" fmla="*/ f14 f0 1"/>
                <a:gd name="f20" fmla="*/ f18 1 1243407"/>
                <a:gd name="f21" fmla="*/ f17 1 1388236"/>
                <a:gd name="f22" fmla="*/ 694118 f17 1"/>
                <a:gd name="f23" fmla="*/ 0 f17 1"/>
                <a:gd name="f24" fmla="*/ 1388236 f17 1"/>
                <a:gd name="f25" fmla="*/ 4016 f17 1"/>
                <a:gd name="f26" fmla="*/ 0 f18 1"/>
                <a:gd name="f27" fmla="*/ 396258 f18 1"/>
                <a:gd name="f28" fmla="*/ 474029 f18 1"/>
                <a:gd name="f29" fmla="*/ 1243407 f18 1"/>
                <a:gd name="f30" fmla="*/ 1325983 f17 1"/>
                <a:gd name="f31" fmla="*/ 1205142 f18 1"/>
                <a:gd name="f32" fmla="*/ f19 1 f2"/>
                <a:gd name="f33" fmla="*/ f22 1 1388236"/>
                <a:gd name="f34" fmla="*/ f23 1 1388236"/>
                <a:gd name="f35" fmla="*/ f24 1 1388236"/>
                <a:gd name="f36" fmla="*/ f25 1 1388236"/>
                <a:gd name="f37" fmla="*/ f26 1 1243407"/>
                <a:gd name="f38" fmla="*/ f27 1 1243407"/>
                <a:gd name="f39" fmla="*/ f28 1 1243407"/>
                <a:gd name="f40" fmla="*/ f29 1 1243407"/>
                <a:gd name="f41" fmla="*/ f30 1 1388236"/>
                <a:gd name="f42" fmla="*/ f31 1 1243407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6 1 f21"/>
                <a:gd name="f54" fmla="*/ f40 1 f20"/>
                <a:gd name="f55" fmla="*/ f41 1 f21"/>
                <a:gd name="f56" fmla="*/ f42 1 f20"/>
                <a:gd name="f57" fmla="*/ f35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3407" h="1388236">
                  <a:moveTo>
                    <a:pt x="f5" y="f8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400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  <p:sp>
          <p:nvSpPr>
            <p:cNvPr id="40" name="Freeform 99"/>
            <p:cNvSpPr/>
            <p:nvPr/>
          </p:nvSpPr>
          <p:spPr>
            <a:xfrm rot="1800004">
              <a:off x="8384387" y="1511533"/>
              <a:ext cx="1241874" cy="138881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41871"/>
                <a:gd name="f7" fmla="val 1388822"/>
                <a:gd name="f8" fmla="val 694704"/>
                <a:gd name="f9" fmla="val 396258"/>
                <a:gd name="f10" fmla="val 586"/>
                <a:gd name="f11" fmla="val 482002"/>
                <a:gd name="f12" fmla="val 1323912"/>
                <a:gd name="f13" fmla="val 1205142"/>
                <a:gd name="f14" fmla="+- 0 0 -90"/>
                <a:gd name="f15" fmla="*/ f3 1 1241871"/>
                <a:gd name="f16" fmla="*/ f4 1 1388822"/>
                <a:gd name="f17" fmla="+- f7 0 f5"/>
                <a:gd name="f18" fmla="+- f6 0 f5"/>
                <a:gd name="f19" fmla="*/ f14 f0 1"/>
                <a:gd name="f20" fmla="*/ f18 1 1241871"/>
                <a:gd name="f21" fmla="*/ f17 1 1388822"/>
                <a:gd name="f22" fmla="*/ 694704 f17 1"/>
                <a:gd name="f23" fmla="*/ 586 f17 1"/>
                <a:gd name="f24" fmla="*/ 0 f17 1"/>
                <a:gd name="f25" fmla="*/ 1388822 f17 1"/>
                <a:gd name="f26" fmla="*/ 0 f18 1"/>
                <a:gd name="f27" fmla="*/ 396258 f18 1"/>
                <a:gd name="f28" fmla="*/ 482002 f18 1"/>
                <a:gd name="f29" fmla="*/ 1241871 f18 1"/>
                <a:gd name="f30" fmla="*/ 1323912 f17 1"/>
                <a:gd name="f31" fmla="*/ 1205142 f18 1"/>
                <a:gd name="f32" fmla="*/ f19 1 f2"/>
                <a:gd name="f33" fmla="*/ f22 1 1388822"/>
                <a:gd name="f34" fmla="*/ f23 1 1388822"/>
                <a:gd name="f35" fmla="*/ f24 1 1388822"/>
                <a:gd name="f36" fmla="*/ f25 1 1388822"/>
                <a:gd name="f37" fmla="*/ f26 1 1241871"/>
                <a:gd name="f38" fmla="*/ f27 1 1241871"/>
                <a:gd name="f39" fmla="*/ f28 1 1241871"/>
                <a:gd name="f40" fmla="*/ f29 1 1241871"/>
                <a:gd name="f41" fmla="*/ f30 1 1388822"/>
                <a:gd name="f42" fmla="*/ f31 1 1241871"/>
                <a:gd name="f43" fmla="*/ f5 1 f20"/>
                <a:gd name="f44" fmla="*/ f6 1 f20"/>
                <a:gd name="f45" fmla="*/ f5 1 f21"/>
                <a:gd name="f46" fmla="*/ f7 1 f21"/>
                <a:gd name="f47" fmla="+- f32 0 f1"/>
                <a:gd name="f48" fmla="*/ f37 1 f20"/>
                <a:gd name="f49" fmla="*/ f33 1 f21"/>
                <a:gd name="f50" fmla="*/ f38 1 f20"/>
                <a:gd name="f51" fmla="*/ f34 1 f21"/>
                <a:gd name="f52" fmla="*/ f39 1 f20"/>
                <a:gd name="f53" fmla="*/ f35 1 f21"/>
                <a:gd name="f54" fmla="*/ f40 1 f20"/>
                <a:gd name="f55" fmla="*/ f41 1 f21"/>
                <a:gd name="f56" fmla="*/ f42 1 f20"/>
                <a:gd name="f57" fmla="*/ f36 1 f21"/>
                <a:gd name="f58" fmla="*/ f43 f15 1"/>
                <a:gd name="f59" fmla="*/ f44 f15 1"/>
                <a:gd name="f60" fmla="*/ f46 f16 1"/>
                <a:gd name="f61" fmla="*/ f45 f16 1"/>
                <a:gd name="f62" fmla="*/ f48 f15 1"/>
                <a:gd name="f63" fmla="*/ f49 f16 1"/>
                <a:gd name="f64" fmla="*/ f50 f15 1"/>
                <a:gd name="f65" fmla="*/ f51 f16 1"/>
                <a:gd name="f66" fmla="*/ f52 f15 1"/>
                <a:gd name="f67" fmla="*/ f53 f16 1"/>
                <a:gd name="f68" fmla="*/ f54 f15 1"/>
                <a:gd name="f69" fmla="*/ f55 f16 1"/>
                <a:gd name="f70" fmla="*/ f56 f15 1"/>
                <a:gd name="f71" fmla="*/ f57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62" y="f63"/>
                </a:cxn>
                <a:cxn ang="f47">
                  <a:pos x="f64" y="f65"/>
                </a:cxn>
                <a:cxn ang="f47">
                  <a:pos x="f66" y="f67"/>
                </a:cxn>
                <a:cxn ang="f47">
                  <a:pos x="f68" y="f69"/>
                </a:cxn>
                <a:cxn ang="f47">
                  <a:pos x="f70" y="f71"/>
                </a:cxn>
                <a:cxn ang="f47">
                  <a:pos x="f64" y="f71"/>
                </a:cxn>
                <a:cxn ang="f47">
                  <a:pos x="f62" y="f63"/>
                </a:cxn>
              </a:cxnLst>
              <a:rect l="f58" t="f61" r="f59" b="f60"/>
              <a:pathLst>
                <a:path w="1241871" h="1388822">
                  <a:moveTo>
                    <a:pt x="f5" y="f8"/>
                  </a:moveTo>
                  <a:lnTo>
                    <a:pt x="f9" y="f10"/>
                  </a:lnTo>
                  <a:lnTo>
                    <a:pt x="f11" y="f5"/>
                  </a:lnTo>
                  <a:lnTo>
                    <a:pt x="f6" y="f12"/>
                  </a:lnTo>
                  <a:lnTo>
                    <a:pt x="f13" y="f7"/>
                  </a:lnTo>
                  <a:lnTo>
                    <a:pt x="f9" y="f7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FFFFFF">
                <a:alpha val="0"/>
              </a:srgbClr>
            </a:solidFill>
            <a:ln w="12701">
              <a:solidFill>
                <a:srgbClr val="FFFFFF">
                  <a:alpha val="12000"/>
                </a:srgbClr>
              </a:solidFill>
              <a:prstDash val="solid"/>
            </a:ln>
          </p:spPr>
          <p:txBody>
            <a:bodyPr vert="horz" wrap="square" lIns="91440" tIns="45720" rIns="91440" bIns="45720" anchor="ctr" anchorCtr="1" compatLnSpc="1">
              <a:noAutofit/>
            </a:bodyPr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  <a:ea typeface=""/>
                <a:cs typeface=""/>
              </a:endParaRPr>
            </a:p>
          </p:txBody>
        </p:sp>
      </p:grpSp>
      <p:sp>
        <p:nvSpPr>
          <p:cNvPr id="41" name="Rectangle 65"/>
          <p:cNvSpPr/>
          <p:nvPr/>
        </p:nvSpPr>
        <p:spPr>
          <a:xfrm>
            <a:off x="457200" y="333490"/>
            <a:ext cx="8229600" cy="6185650"/>
          </a:xfrm>
          <a:prstGeom prst="rect">
            <a:avLst/>
          </a:prstGeom>
          <a:solidFill>
            <a:srgbClr val="FFFFFF"/>
          </a:solidFill>
          <a:ln w="6345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2" name="Rectangle 69"/>
          <p:cNvSpPr/>
          <p:nvPr/>
        </p:nvSpPr>
        <p:spPr>
          <a:xfrm>
            <a:off x="4561237" y="-21506"/>
            <a:ext cx="3679115" cy="699241"/>
          </a:xfrm>
          <a:prstGeom prst="rect">
            <a:avLst/>
          </a:prstGeom>
          <a:solidFill>
            <a:srgbClr val="F5F5F5"/>
          </a:solidFill>
          <a:ln w="15873">
            <a:solidFill>
              <a:srgbClr val="74A510"/>
            </a:solidFill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3" name="Rectangle 70"/>
          <p:cNvSpPr/>
          <p:nvPr/>
        </p:nvSpPr>
        <p:spPr>
          <a:xfrm>
            <a:off x="4649093" y="-21506"/>
            <a:ext cx="3505196" cy="623940"/>
          </a:xfrm>
          <a:prstGeom prst="rect">
            <a:avLst/>
          </a:prstGeom>
          <a:solidFill>
            <a:srgbClr val="71685A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entury Gothic"/>
              <a:ea typeface=""/>
              <a:cs typeface=""/>
            </a:endParaRPr>
          </a:p>
        </p:txBody>
      </p:sp>
      <p:sp>
        <p:nvSpPr>
          <p:cNvPr id="44" name="Title Placeholder 1"/>
          <p:cNvSpPr txBox="1">
            <a:spLocks noGrp="1"/>
          </p:cNvSpPr>
          <p:nvPr>
            <p:ph type="title"/>
          </p:nvPr>
        </p:nvSpPr>
        <p:spPr>
          <a:xfrm>
            <a:off x="1043485" y="1027666"/>
            <a:ext cx="702474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45" name="Text Placeholder 2"/>
          <p:cNvSpPr txBox="1">
            <a:spLocks noGrp="1"/>
          </p:cNvSpPr>
          <p:nvPr>
            <p:ph type="body" idx="1"/>
          </p:nvPr>
        </p:nvSpPr>
        <p:spPr>
          <a:xfrm>
            <a:off x="1043494" y="2323654"/>
            <a:ext cx="6777313" cy="35089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6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997385" y="224494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FEFEFE"/>
                </a:solidFill>
                <a:uFillTx/>
                <a:latin typeface="Century Gothic"/>
                <a:ea typeface=""/>
                <a:cs typeface=""/>
              </a:defRPr>
            </a:lvl1pPr>
          </a:lstStyle>
          <a:p>
            <a:pPr lvl="0"/>
            <a:fld id="{4B430E10-DA0C-4F2E-8F12-54A62B4125AC}" type="datetime1">
              <a:rPr lang="fr-FR"/>
              <a:pPr lvl="0"/>
              <a:t>10/11/2014</a:t>
            </a:fld>
            <a:endParaRPr lang="fr-FR"/>
          </a:p>
        </p:txBody>
      </p:sp>
      <p:sp>
        <p:nvSpPr>
          <p:cNvPr id="47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94C600"/>
                </a:solidFill>
                <a:uFillTx/>
                <a:latin typeface="Century Gothic"/>
                <a:ea typeface=""/>
                <a:cs typeface=""/>
              </a:defRPr>
            </a:lvl1pPr>
          </a:lstStyle>
          <a:p>
            <a:pPr lvl="0"/>
            <a:endParaRPr lang="fr-FR"/>
          </a:p>
        </p:txBody>
      </p:sp>
      <p:sp>
        <p:nvSpPr>
          <p:cNvPr id="48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649093" y="224494"/>
            <a:ext cx="133215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FEFEFE"/>
                </a:solidFill>
                <a:uFillTx/>
                <a:latin typeface="Century Gothic"/>
                <a:ea typeface=""/>
                <a:cs typeface=""/>
              </a:defRPr>
            </a:lvl1pPr>
          </a:lstStyle>
          <a:p>
            <a:pPr lvl="0"/>
            <a:fld id="{B893846D-1F5D-4EBA-998C-36EA9690398F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4000" b="0" i="0" u="none" strike="noStrike" kern="1200" cap="none" spc="0" baseline="0">
          <a:solidFill>
            <a:srgbClr val="94C600"/>
          </a:solidFill>
          <a:uFillTx/>
          <a:latin typeface="Century Gothic"/>
          <a:ea typeface=""/>
          <a:cs typeface=""/>
        </a:defRPr>
      </a:lvl1pPr>
    </p:titleStyle>
    <p:bodyStyle>
      <a:lvl1pPr marL="342900" marR="0" lvl="0" indent="-27432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Clr>
          <a:srgbClr val="94C600"/>
        </a:buClr>
        <a:buSzPct val="76000"/>
        <a:buFont typeface="Wingdings 2" pitchFamily="18"/>
        <a:buChar char=""/>
        <a:tabLst/>
        <a:defRPr lang="fr-FR" sz="2400" b="0" i="0" u="none" strike="noStrike" kern="1200" cap="none" spc="0" baseline="0">
          <a:solidFill>
            <a:srgbClr val="3E3D2D"/>
          </a:solidFill>
          <a:uFillTx/>
          <a:latin typeface="Century Gothic"/>
          <a:ea typeface=""/>
          <a:cs typeface=""/>
        </a:defRPr>
      </a:lvl1pPr>
      <a:lvl2pPr marL="640080" marR="0" lvl="1" indent="-27432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94C600"/>
        </a:buClr>
        <a:buSzPct val="76000"/>
        <a:buFont typeface="Wingdings 2" pitchFamily="18"/>
        <a:buChar char=""/>
        <a:tabLst/>
        <a:defRPr lang="fr-FR" sz="2200" b="0" i="0" u="none" strike="noStrike" kern="1200" cap="none" spc="0" baseline="0">
          <a:solidFill>
            <a:srgbClr val="3E3D2D"/>
          </a:solidFill>
          <a:uFillTx/>
          <a:latin typeface="Century Gothic"/>
          <a:ea typeface=""/>
          <a:cs typeface=""/>
        </a:defRPr>
      </a:lvl2pPr>
      <a:lvl3pPr marL="914400" marR="0" lvl="2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Clr>
          <a:srgbClr val="94C600"/>
        </a:buClr>
        <a:buSzPct val="76000"/>
        <a:buFont typeface="Wingdings 2" pitchFamily="18"/>
        <a:buChar char=""/>
        <a:tabLst/>
        <a:defRPr lang="fr-FR" sz="2000" b="0" i="0" u="none" strike="noStrike" kern="1200" cap="none" spc="0" baseline="0">
          <a:solidFill>
            <a:srgbClr val="3E3D2D"/>
          </a:solidFill>
          <a:uFillTx/>
          <a:latin typeface="Century Gothic"/>
          <a:ea typeface=""/>
          <a:cs typeface=""/>
        </a:defRPr>
      </a:lvl3pPr>
      <a:lvl4pPr marL="1124712" marR="0" lvl="3" indent="-228600" algn="l" defTabSz="914400" rtl="0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94C600"/>
        </a:buClr>
        <a:buSzPct val="76000"/>
        <a:buFont typeface="Wingdings 2" pitchFamily="18"/>
        <a:buChar char=""/>
        <a:tabLst/>
        <a:defRPr lang="fr-FR" sz="1800" b="0" i="0" u="none" strike="noStrike" kern="1200" cap="none" spc="0" baseline="0">
          <a:solidFill>
            <a:srgbClr val="3E3D2D"/>
          </a:solidFill>
          <a:uFillTx/>
          <a:latin typeface="Century Gothic"/>
          <a:ea typeface=""/>
          <a:cs typeface=""/>
        </a:defRPr>
      </a:lvl4pPr>
      <a:lvl5pPr marL="1325880" marR="0" lvl="4" indent="-228600" algn="l" defTabSz="914400" rtl="0" fontAlgn="auto" hangingPunct="1">
        <a:lnSpc>
          <a:spcPct val="100000"/>
        </a:lnSpc>
        <a:spcBef>
          <a:spcPts val="400"/>
        </a:spcBef>
        <a:spcAft>
          <a:spcPts val="0"/>
        </a:spcAft>
        <a:buClr>
          <a:srgbClr val="94C600"/>
        </a:buClr>
        <a:buSzPct val="76000"/>
        <a:buFont typeface="Wingdings 2" pitchFamily="18"/>
        <a:buChar char=""/>
        <a:tabLst/>
        <a:defRPr lang="fr-FR" sz="1600" b="0" i="0" u="none" strike="noStrike" kern="1200" cap="none" spc="0" baseline="0">
          <a:solidFill>
            <a:srgbClr val="3E3D2D"/>
          </a:solidFill>
          <a:uFillTx/>
          <a:latin typeface="Century Gothic"/>
          <a:ea typeface="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p-interex.f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ia-sofer.fr/IMG/pptx/s126_-_vaticuum.ppt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mssoftware.com/" TargetMode="External"/><Relationship Id="rId2" Type="http://schemas.openxmlformats.org/officeDocument/2006/relationships/hyperlink" Target="mailto:susan.skonetski@vmssoftware.c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 txBox="1">
            <a:spLocks noGrp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/>
          <a:lstStyle/>
          <a:p>
            <a:pPr eaLnBrk="1"/>
            <a:r>
              <a:rPr altLang="fr-FR" sz="3200" dirty="0" err="1" smtClean="0">
                <a:latin typeface="Century Gothic" panose="020B0502020202020204" pitchFamily="34" charset="0"/>
              </a:rPr>
              <a:t>With</a:t>
            </a:r>
            <a:r>
              <a:rPr altLang="fr-FR" sz="3200" dirty="0" smtClean="0">
                <a:latin typeface="Century Gothic" panose="020B0502020202020204" pitchFamily="34" charset="0"/>
              </a:rPr>
              <a:t> a </a:t>
            </a:r>
            <a:r>
              <a:rPr altLang="fr-FR" sz="3200" dirty="0" err="1" smtClean="0">
                <a:latin typeface="Century Gothic" panose="020B0502020202020204" pitchFamily="34" charset="0"/>
              </a:rPr>
              <a:t>little</a:t>
            </a:r>
            <a:r>
              <a:rPr altLang="fr-FR" sz="3200" dirty="0" smtClean="0">
                <a:latin typeface="Century Gothic" panose="020B0502020202020204" pitchFamily="34" charset="0"/>
              </a:rPr>
              <a:t> help of VMS’ Friends</a:t>
            </a:r>
            <a:br>
              <a:rPr altLang="fr-FR" sz="3200" dirty="0" smtClean="0">
                <a:latin typeface="Century Gothic" panose="020B0502020202020204" pitchFamily="34" charset="0"/>
              </a:rPr>
            </a:br>
            <a:r>
              <a:rPr altLang="fr-FR" sz="3200" dirty="0" smtClean="0">
                <a:latin typeface="Century Gothic" panose="020B0502020202020204" pitchFamily="34" charset="0"/>
              </a:rPr>
              <a:t>(</a:t>
            </a:r>
            <a:r>
              <a:rPr altLang="fr-FR" sz="3200" dirty="0" err="1" smtClean="0">
                <a:latin typeface="Century Gothic" panose="020B0502020202020204" pitchFamily="34" charset="0"/>
              </a:rPr>
              <a:t>season</a:t>
            </a:r>
            <a:r>
              <a:rPr altLang="fr-FR" sz="3200" dirty="0" smtClean="0">
                <a:latin typeface="Century Gothic" panose="020B0502020202020204" pitchFamily="34" charset="0"/>
              </a:rPr>
              <a:t> </a:t>
            </a:r>
            <a:r>
              <a:rPr altLang="fr-FR" sz="3200" dirty="0" smtClean="0">
                <a:latin typeface="Century Gothic" panose="020B0502020202020204" pitchFamily="34" charset="0"/>
              </a:rPr>
              <a:t>4)</a:t>
            </a:r>
            <a:endParaRPr altLang="fr-FR" sz="3200" dirty="0" smtClean="0">
              <a:latin typeface="Century Gothic" panose="020B0502020202020204" pitchFamily="34" charset="0"/>
            </a:endParaRPr>
          </a:p>
        </p:txBody>
      </p:sp>
      <p:sp>
        <p:nvSpPr>
          <p:cNvPr id="5123" name="Sous-titre 2"/>
          <p:cNvSpPr txBox="1">
            <a:spLocks noGrp="1"/>
          </p:cNvSpPr>
          <p:nvPr>
            <p:ph type="subTitle" idx="1"/>
          </p:nvPr>
        </p:nvSpPr>
        <p:spPr>
          <a:xfrm>
            <a:off x="4733925" y="4421188"/>
            <a:ext cx="3309938" cy="1260475"/>
          </a:xfrm>
        </p:spPr>
        <p:txBody>
          <a:bodyPr/>
          <a:lstStyle/>
          <a:p>
            <a:pPr eaLnBrk="1"/>
            <a:r>
              <a:rPr altLang="fr-FR" dirty="0" smtClean="0">
                <a:latin typeface="Century Gothic" panose="020B0502020202020204" pitchFamily="34" charset="0"/>
              </a:rPr>
              <a:t>Gérard </a:t>
            </a:r>
            <a:r>
              <a:rPr altLang="fr-FR" dirty="0" smtClean="0">
                <a:latin typeface="Century Gothic" panose="020B0502020202020204" pitchFamily="34" charset="0"/>
              </a:rPr>
              <a:t>Calliet</a:t>
            </a:r>
          </a:p>
          <a:p>
            <a:pPr eaLnBrk="1"/>
            <a:r>
              <a:rPr lang="fr-FR" altLang="fr-FR" dirty="0" err="1">
                <a:latin typeface="Century Gothic" panose="020B0502020202020204" pitchFamily="34" charset="0"/>
              </a:rPr>
              <a:t>p</a:t>
            </a:r>
            <a:r>
              <a:rPr lang="fr-FR" altLang="fr-FR" dirty="0" err="1" smtClean="0">
                <a:latin typeface="Century Gothic" panose="020B0502020202020204" pitchFamily="34" charset="0"/>
              </a:rPr>
              <a:t>ia-sofer</a:t>
            </a:r>
            <a:endParaRPr altLang="fr-FR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2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1043485" y="1027666"/>
            <a:ext cx="6732000" cy="1143000"/>
          </a:xfrm>
        </p:spPr>
        <p:txBody>
          <a:bodyPr/>
          <a:lstStyle/>
          <a:p>
            <a:pPr lvl="0"/>
            <a:r>
              <a:rPr lang="fr-FR"/>
              <a:t>Physics for business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err="1" smtClean="0"/>
              <a:t>We</a:t>
            </a:r>
            <a:r>
              <a:rPr lang="fr-FR" dirty="0" smtClean="0"/>
              <a:t> have </a:t>
            </a:r>
            <a:r>
              <a:rPr lang="fr-FR" dirty="0" err="1" smtClean="0"/>
              <a:t>got</a:t>
            </a:r>
            <a:r>
              <a:rPr lang="fr-FR" dirty="0" smtClean="0"/>
              <a:t> the </a:t>
            </a:r>
            <a:r>
              <a:rPr lang="fr-FR" dirty="0" err="1" smtClean="0"/>
              <a:t>investment</a:t>
            </a:r>
            <a:endParaRPr lang="fr-FR" dirty="0" smtClean="0"/>
          </a:p>
          <a:p>
            <a:pPr lvl="0"/>
            <a:r>
              <a:rPr lang="fr-FR" dirty="0" err="1" smtClean="0"/>
              <a:t>We</a:t>
            </a:r>
            <a:r>
              <a:rPr lang="fr-FR" dirty="0" smtClean="0"/>
              <a:t> must </a:t>
            </a:r>
            <a:r>
              <a:rPr lang="fr-FR" dirty="0" err="1" smtClean="0"/>
              <a:t>take</a:t>
            </a:r>
            <a:r>
              <a:rPr lang="fr-FR" dirty="0" smtClean="0"/>
              <a:t> the </a:t>
            </a:r>
            <a:r>
              <a:rPr lang="fr-FR" dirty="0" err="1" smtClean="0"/>
              <a:t>opportunity</a:t>
            </a:r>
            <a:endParaRPr lang="fr-FR" dirty="0" smtClean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485" y="3400204"/>
            <a:ext cx="5688000" cy="25317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81649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Keys for </a:t>
            </a:r>
            <a:r>
              <a:rPr lang="fr-FR" dirty="0" err="1" smtClean="0"/>
              <a:t>success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The </a:t>
            </a:r>
            <a:r>
              <a:rPr lang="fr-FR" dirty="0" err="1" smtClean="0"/>
              <a:t>community</a:t>
            </a:r>
            <a:r>
              <a:rPr lang="fr-FR" dirty="0" smtClean="0"/>
              <a:t> must </a:t>
            </a:r>
            <a:r>
              <a:rPr lang="fr-FR" b="1" dirty="0" err="1" smtClean="0"/>
              <a:t>involve</a:t>
            </a:r>
            <a:r>
              <a:rPr lang="fr-FR" dirty="0" smtClean="0"/>
              <a:t> </a:t>
            </a:r>
            <a:r>
              <a:rPr lang="fr-FR" dirty="0" err="1" smtClean="0"/>
              <a:t>itself</a:t>
            </a:r>
            <a:endParaRPr lang="fr-FR" dirty="0" smtClean="0"/>
          </a:p>
          <a:p>
            <a:r>
              <a:rPr lang="fr-FR" dirty="0" smtClean="0"/>
              <a:t>VSI </a:t>
            </a:r>
            <a:r>
              <a:rPr lang="fr-FR" dirty="0" err="1" smtClean="0"/>
              <a:t>success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b="1" dirty="0" smtClean="0"/>
              <a:t>in </a:t>
            </a:r>
            <a:r>
              <a:rPr lang="fr-FR" b="1" dirty="0" err="1" smtClean="0"/>
              <a:t>our</a:t>
            </a:r>
            <a:r>
              <a:rPr lang="fr-FR" b="1" dirty="0" smtClean="0"/>
              <a:t> hands</a:t>
            </a:r>
          </a:p>
          <a:p>
            <a:r>
              <a:rPr lang="fr-FR" dirty="0" err="1" smtClean="0"/>
              <a:t>We</a:t>
            </a:r>
            <a:r>
              <a:rPr lang="fr-FR" dirty="0" smtClean="0"/>
              <a:t> have to </a:t>
            </a:r>
            <a:r>
              <a:rPr lang="fr-FR" b="1" dirty="0" err="1" smtClean="0"/>
              <a:t>rebuild</a:t>
            </a:r>
            <a:r>
              <a:rPr lang="fr-FR" b="1" dirty="0" smtClean="0"/>
              <a:t> </a:t>
            </a:r>
            <a:r>
              <a:rPr lang="fr-FR" dirty="0" err="1" smtClean="0"/>
              <a:t>communities</a:t>
            </a:r>
            <a:endParaRPr lang="fr-FR" dirty="0" smtClean="0"/>
          </a:p>
          <a:p>
            <a:r>
              <a:rPr lang="fr-FR" dirty="0" smtClean="0"/>
              <a:t>To </a:t>
            </a:r>
            <a:r>
              <a:rPr lang="fr-FR" b="1" dirty="0" err="1" smtClean="0"/>
              <a:t>relink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communities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Specificaly</a:t>
            </a:r>
            <a:r>
              <a:rPr lang="fr-FR" dirty="0" smtClean="0"/>
              <a:t> in Europ </a:t>
            </a:r>
            <a:r>
              <a:rPr lang="fr-FR" b="1" dirty="0" err="1" smtClean="0"/>
              <a:t>from</a:t>
            </a:r>
            <a:r>
              <a:rPr lang="fr-FR" b="1" dirty="0" smtClean="0"/>
              <a:t> </a:t>
            </a:r>
            <a:r>
              <a:rPr lang="fr-FR" b="1" dirty="0" err="1" smtClean="0"/>
              <a:t>where</a:t>
            </a:r>
            <a:r>
              <a:rPr lang="fr-FR" b="1" dirty="0" smtClean="0"/>
              <a:t> </a:t>
            </a:r>
            <a:r>
              <a:rPr lang="fr-FR" b="1" dirty="0" err="1" smtClean="0"/>
              <a:t>there</a:t>
            </a:r>
            <a:r>
              <a:rPr lang="fr-FR" b="1" dirty="0" smtClean="0"/>
              <a:t> </a:t>
            </a:r>
            <a:r>
              <a:rPr lang="fr-FR" b="1" dirty="0" err="1" smtClean="0"/>
              <a:t>was</a:t>
            </a:r>
            <a:r>
              <a:rPr lang="fr-FR" b="1" dirty="0" smtClean="0"/>
              <a:t> the </a:t>
            </a:r>
            <a:r>
              <a:rPr lang="fr-FR" b="1" dirty="0" err="1" smtClean="0"/>
              <a:t>strongest</a:t>
            </a:r>
            <a:r>
              <a:rPr lang="fr-FR" b="1" dirty="0" smtClean="0"/>
              <a:t> </a:t>
            </a:r>
            <a:r>
              <a:rPr lang="fr-FR" b="1" dirty="0" err="1" smtClean="0"/>
              <a:t>reactions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408656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European</a:t>
            </a:r>
            <a:r>
              <a:rPr lang="fr-FR" dirty="0" smtClean="0"/>
              <a:t> initiatives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Internet sites (France </a:t>
            </a:r>
            <a:r>
              <a:rPr lang="fr-FR" dirty="0" smtClean="0">
                <a:hlinkClick r:id="rId2"/>
              </a:rPr>
              <a:t>www.hp-interex.fr</a:t>
            </a:r>
            <a:r>
              <a:rPr lang="fr-FR" dirty="0" smtClean="0"/>
              <a:t>)</a:t>
            </a:r>
            <a:endParaRPr lang="fr-FR" dirty="0"/>
          </a:p>
          <a:p>
            <a:r>
              <a:rPr lang="fr-FR" dirty="0" err="1" smtClean="0"/>
              <a:t>Surveys</a:t>
            </a:r>
            <a:r>
              <a:rPr lang="fr-FR" dirty="0" smtClean="0"/>
              <a:t> (</a:t>
            </a:r>
            <a:r>
              <a:rPr lang="fr-FR" dirty="0" err="1" smtClean="0"/>
              <a:t>needs</a:t>
            </a:r>
            <a:r>
              <a:rPr lang="fr-FR" dirty="0" smtClean="0"/>
              <a:t>, informations,…) </a:t>
            </a:r>
            <a:r>
              <a:rPr lang="fr-FR" dirty="0" err="1" smtClean="0"/>
              <a:t>published</a:t>
            </a:r>
            <a:r>
              <a:rPr lang="fr-FR" dirty="0" smtClean="0"/>
              <a:t> </a:t>
            </a:r>
            <a:r>
              <a:rPr lang="fr-FR" dirty="0" err="1" smtClean="0"/>
              <a:t>very</a:t>
            </a:r>
            <a:r>
              <a:rPr lang="fr-FR" dirty="0" smtClean="0"/>
              <a:t> </a:t>
            </a:r>
            <a:r>
              <a:rPr lang="fr-FR" dirty="0" err="1" smtClean="0"/>
              <a:t>soon</a:t>
            </a:r>
            <a:endParaRPr lang="fr-FR" dirty="0"/>
          </a:p>
          <a:p>
            <a:r>
              <a:rPr lang="fr-FR" dirty="0" smtClean="0"/>
              <a:t>Exchange of informations, </a:t>
            </a:r>
            <a:r>
              <a:rPr lang="fr-FR" dirty="0" err="1" smtClean="0"/>
              <a:t>talks</a:t>
            </a:r>
            <a:r>
              <a:rPr lang="fr-FR" dirty="0" smtClean="0"/>
              <a:t> to the </a:t>
            </a:r>
            <a:r>
              <a:rPr lang="fr-FR" dirty="0" err="1" smtClean="0"/>
              <a:t>press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Organization</a:t>
            </a:r>
            <a:r>
              <a:rPr lang="fr-FR" dirty="0" smtClean="0"/>
              <a:t> of </a:t>
            </a:r>
            <a:r>
              <a:rPr lang="fr-FR" b="1" dirty="0" smtClean="0"/>
              <a:t>a major </a:t>
            </a:r>
            <a:r>
              <a:rPr lang="fr-FR" b="1" dirty="0" err="1" smtClean="0"/>
              <a:t>European</a:t>
            </a:r>
            <a:r>
              <a:rPr lang="fr-FR" b="1" dirty="0" smtClean="0"/>
              <a:t> </a:t>
            </a:r>
            <a:r>
              <a:rPr lang="fr-FR" b="1" dirty="0" err="1" smtClean="0"/>
              <a:t>event</a:t>
            </a:r>
            <a:r>
              <a:rPr lang="fr-FR" b="1" dirty="0" smtClean="0"/>
              <a:t> in </a:t>
            </a:r>
            <a:r>
              <a:rPr lang="fr-FR" b="1" dirty="0" err="1" smtClean="0"/>
              <a:t>spring</a:t>
            </a:r>
            <a:r>
              <a:rPr lang="fr-FR" b="1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VSI has </a:t>
            </a:r>
            <a:r>
              <a:rPr lang="fr-FR" dirty="0" err="1" smtClean="0"/>
              <a:t>concrete</a:t>
            </a:r>
            <a:r>
              <a:rPr lang="fr-FR" dirty="0" smtClean="0"/>
              <a:t> </a:t>
            </a:r>
            <a:r>
              <a:rPr lang="fr-FR" dirty="0" err="1" smtClean="0"/>
              <a:t>things</a:t>
            </a:r>
            <a:r>
              <a:rPr lang="fr-FR" dirty="0" smtClean="0"/>
              <a:t> to show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955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Who</a:t>
            </a:r>
            <a:r>
              <a:rPr lang="fr-FR" dirty="0" smtClean="0"/>
              <a:t> to </a:t>
            </a:r>
            <a:r>
              <a:rPr lang="fr-FR" dirty="0" err="1" smtClean="0"/>
              <a:t>connect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?</a:t>
            </a:r>
            <a:br>
              <a:rPr lang="fr-FR" dirty="0" smtClean="0"/>
            </a:br>
            <a:r>
              <a:rPr lang="fr-FR" dirty="0" err="1" smtClean="0"/>
              <a:t>Usual</a:t>
            </a:r>
            <a:r>
              <a:rPr lang="fr-FR" dirty="0" smtClean="0"/>
              <a:t> suspects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Loyal ISVs (Oracle…)</a:t>
            </a:r>
          </a:p>
          <a:p>
            <a:r>
              <a:rPr lang="fr-FR" dirty="0" smtClean="0"/>
              <a:t>Loyal VMS Consultants</a:t>
            </a:r>
          </a:p>
          <a:p>
            <a:r>
              <a:rPr lang="fr-FR" dirty="0" smtClean="0"/>
              <a:t>Loyal VMS </a:t>
            </a:r>
            <a:r>
              <a:rPr lang="fr-FR" dirty="0" err="1" smtClean="0"/>
              <a:t>ambassadors</a:t>
            </a:r>
            <a:endParaRPr lang="fr-FR" dirty="0" smtClean="0"/>
          </a:p>
          <a:p>
            <a:r>
              <a:rPr lang="fr-FR" dirty="0" smtClean="0"/>
              <a:t>Loyal </a:t>
            </a:r>
            <a:r>
              <a:rPr lang="fr-FR" dirty="0" err="1" smtClean="0"/>
              <a:t>users</a:t>
            </a:r>
            <a:r>
              <a:rPr lang="fr-FR" dirty="0" smtClean="0"/>
              <a:t> clubs</a:t>
            </a:r>
          </a:p>
          <a:p>
            <a:r>
              <a:rPr lang="fr-FR" dirty="0" smtClean="0"/>
              <a:t>Loyal Open Source Port </a:t>
            </a:r>
            <a:r>
              <a:rPr lang="fr-FR" dirty="0" err="1" smtClean="0"/>
              <a:t>communities</a:t>
            </a:r>
            <a:endParaRPr lang="fr-FR" dirty="0" smtClean="0"/>
          </a:p>
          <a:p>
            <a:r>
              <a:rPr lang="fr-FR" dirty="0" smtClean="0"/>
              <a:t>Loyal </a:t>
            </a:r>
            <a:r>
              <a:rPr lang="fr-FR" dirty="0" err="1" smtClean="0"/>
              <a:t>collegues</a:t>
            </a:r>
            <a:r>
              <a:rPr lang="fr-FR" dirty="0" smtClean="0"/>
              <a:t> in </a:t>
            </a:r>
            <a:r>
              <a:rPr lang="fr-FR" dirty="0" err="1" smtClean="0"/>
              <a:t>your</a:t>
            </a:r>
            <a:r>
              <a:rPr lang="fr-FR" dirty="0" smtClean="0"/>
              <a:t> country, in Europe, in the </a:t>
            </a:r>
            <a:r>
              <a:rPr lang="fr-FR" dirty="0" smtClean="0"/>
              <a:t>world</a:t>
            </a:r>
          </a:p>
          <a:p>
            <a:r>
              <a:rPr lang="fr-FR" sz="1800" dirty="0" smtClean="0"/>
              <a:t>I (loyal) have </a:t>
            </a:r>
            <a:r>
              <a:rPr lang="fr-FR" sz="1800" dirty="0" err="1" smtClean="0"/>
              <a:t>theories</a:t>
            </a:r>
            <a:r>
              <a:rPr lang="fr-FR" sz="1800" dirty="0" smtClean="0"/>
              <a:t> about all </a:t>
            </a:r>
            <a:r>
              <a:rPr lang="fr-FR" sz="1800" dirty="0" err="1" smtClean="0"/>
              <a:t>that</a:t>
            </a:r>
            <a:r>
              <a:rPr lang="fr-FR" sz="1800" dirty="0"/>
              <a:t>: </a:t>
            </a:r>
            <a:r>
              <a:rPr lang="fr-FR" sz="1800" dirty="0">
                <a:hlinkClick r:id="rId2"/>
              </a:rPr>
              <a:t>http://www.pia-sofer.fr/IMG/pptx/s126_-_</a:t>
            </a:r>
            <a:r>
              <a:rPr lang="fr-FR" sz="1800" dirty="0" smtClean="0">
                <a:hlinkClick r:id="rId2"/>
              </a:rPr>
              <a:t>vaticuum.pptx</a:t>
            </a:r>
            <a:endParaRPr lang="fr-FR" sz="1800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88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Whith</a:t>
            </a:r>
            <a:r>
              <a:rPr lang="fr-FR" dirty="0" smtClean="0"/>
              <a:t> </a:t>
            </a:r>
            <a:r>
              <a:rPr lang="fr-FR" dirty="0" err="1" smtClean="0"/>
              <a:t>whom</a:t>
            </a:r>
            <a:r>
              <a:rPr lang="fr-FR" dirty="0" smtClean="0"/>
              <a:t> </a:t>
            </a:r>
            <a:r>
              <a:rPr lang="fr-FR" dirty="0" smtClean="0"/>
              <a:t>to </a:t>
            </a:r>
            <a:r>
              <a:rPr lang="fr-FR" dirty="0" err="1" smtClean="0"/>
              <a:t>connect</a:t>
            </a:r>
            <a:r>
              <a:rPr lang="fr-FR" dirty="0" smtClean="0"/>
              <a:t>?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err="1" smtClean="0"/>
              <a:t>Newbies</a:t>
            </a:r>
            <a:r>
              <a:rPr lang="fr-FR" dirty="0" smtClean="0"/>
              <a:t> </a:t>
            </a:r>
            <a:r>
              <a:rPr lang="fr-FR" dirty="0" smtClean="0">
                <a:sym typeface="Wingdings" panose="05000000000000000000" pitchFamily="2" charset="2"/>
              </a:rPr>
              <a:t>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s</a:t>
            </a:r>
            <a:r>
              <a:rPr lang="fr-FR" dirty="0" smtClean="0">
                <a:hlinkClick r:id="rId2"/>
              </a:rPr>
              <a:t>usan.skonetski@vmssoftware.com</a:t>
            </a:r>
            <a:endParaRPr lang="fr-FR" dirty="0" smtClean="0"/>
          </a:p>
          <a:p>
            <a:r>
              <a:rPr lang="fr-FR" dirty="0" smtClean="0">
                <a:hlinkClick r:id="rId3"/>
              </a:rPr>
              <a:t>www.vmssoftware.com</a:t>
            </a:r>
            <a:endParaRPr lang="fr-FR" dirty="0"/>
          </a:p>
          <a:p>
            <a:endParaRPr lang="fr-FR" dirty="0" smtClean="0"/>
          </a:p>
          <a:p>
            <a:r>
              <a:rPr lang="fr-FR" dirty="0" err="1" smtClean="0"/>
              <a:t>facebook</a:t>
            </a:r>
            <a:r>
              <a:rPr lang="fr-FR" dirty="0" smtClean="0"/>
              <a:t> page : </a:t>
            </a:r>
            <a:r>
              <a:rPr lang="fr-FR" dirty="0" err="1" smtClean="0"/>
              <a:t>vmssoftware</a:t>
            </a:r>
            <a:endParaRPr lang="fr-FR" dirty="0" smtClean="0"/>
          </a:p>
          <a:p>
            <a:r>
              <a:rPr lang="fr-FR" dirty="0"/>
              <a:t>f</a:t>
            </a:r>
            <a:r>
              <a:rPr lang="fr-FR" smtClean="0"/>
              <a:t>acebook</a:t>
            </a:r>
            <a:r>
              <a:rPr lang="fr-FR" dirty="0" smtClean="0"/>
              <a:t> </a:t>
            </a:r>
            <a:r>
              <a:rPr lang="fr-FR" dirty="0" smtClean="0"/>
              <a:t>page : </a:t>
            </a:r>
            <a:r>
              <a:rPr lang="fr-FR" dirty="0" err="1" smtClean="0"/>
              <a:t>openvms</a:t>
            </a:r>
            <a:r>
              <a:rPr lang="fr-FR" dirty="0" smtClean="0"/>
              <a:t> </a:t>
            </a:r>
            <a:r>
              <a:rPr lang="fr-FR" dirty="0" err="1" smtClean="0"/>
              <a:t>friends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425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Snapshot</a:t>
            </a:r>
            <a:endParaRPr lang="fr-FR" dirty="0"/>
          </a:p>
        </p:txBody>
      </p:sp>
      <p:pic>
        <p:nvPicPr>
          <p:cNvPr id="2050" name="Picture 2" descr="http://www3.hp-interex.fr/images/bootbig2_jpg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732" y="2402637"/>
            <a:ext cx="5729596" cy="38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42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2013 : </a:t>
            </a:r>
            <a:r>
              <a:rPr lang="fr-FR" dirty="0" err="1" smtClean="0"/>
              <a:t>bad</a:t>
            </a:r>
            <a:r>
              <a:rPr lang="fr-FR" dirty="0" smtClean="0"/>
              <a:t> </a:t>
            </a:r>
            <a:r>
              <a:rPr lang="fr-FR" dirty="0" err="1" smtClean="0"/>
              <a:t>year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 to help </a:t>
            </a:r>
            <a:r>
              <a:rPr lang="fr-FR" dirty="0" err="1" smtClean="0"/>
              <a:t>going</a:t>
            </a:r>
            <a:r>
              <a:rPr lang="fr-FR" dirty="0" smtClean="0"/>
              <a:t> on </a:t>
            </a:r>
          </a:p>
          <a:p>
            <a:endParaRPr lang="fr-FR" dirty="0"/>
          </a:p>
          <a:p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funny</a:t>
            </a:r>
            <a:r>
              <a:rPr lang="fr-FR" dirty="0" smtClean="0"/>
              <a:t> </a:t>
            </a:r>
            <a:r>
              <a:rPr lang="fr-FR" dirty="0" err="1" smtClean="0"/>
              <a:t>lessons</a:t>
            </a:r>
            <a:r>
              <a:rPr lang="fr-FR" dirty="0" smtClean="0"/>
              <a:t> about </a:t>
            </a:r>
            <a:r>
              <a:rPr lang="fr-FR" dirty="0" err="1" smtClean="0"/>
              <a:t>leverage</a:t>
            </a:r>
            <a:r>
              <a:rPr lang="fr-FR" dirty="0" smtClean="0"/>
              <a:t> and </a:t>
            </a:r>
            <a:r>
              <a:rPr lang="fr-FR" dirty="0" err="1" smtClean="0"/>
              <a:t>investment</a:t>
            </a:r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always</a:t>
            </a:r>
            <a:r>
              <a:rPr lang="fr-FR" dirty="0" smtClean="0"/>
              <a:t> important to </a:t>
            </a:r>
            <a:r>
              <a:rPr lang="fr-FR" dirty="0" err="1" smtClean="0"/>
              <a:t>keep</a:t>
            </a:r>
            <a:r>
              <a:rPr lang="fr-FR" dirty="0" smtClean="0"/>
              <a:t> </a:t>
            </a:r>
            <a:r>
              <a:rPr lang="fr-FR" dirty="0" err="1" smtClean="0"/>
              <a:t>smiling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884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/>
              <a:t>Physics for the business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fr-FR" sz="2200"/>
              <a:t>What do you see here ?</a:t>
            </a:r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endParaRPr lang="fr-FR" sz="2200"/>
          </a:p>
          <a:p>
            <a:pPr lvl="0">
              <a:spcBef>
                <a:spcPts val="500"/>
              </a:spcBef>
            </a:pPr>
            <a:r>
              <a:rPr lang="fr-FR" sz="2200"/>
              <a:t>Oracle and HP waiting for their customers ?</a:t>
            </a:r>
          </a:p>
        </p:txBody>
      </p:sp>
      <p:pic>
        <p:nvPicPr>
          <p:cNvPr id="4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2780928"/>
            <a:ext cx="4969965" cy="23042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615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/>
              <a:t>Physics for business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A Lever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67" y="2780928"/>
            <a:ext cx="6147566" cy="27363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/>
              <a:t>Physics for business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Everyone in business love LEVERS</a:t>
            </a:r>
          </a:p>
          <a:p>
            <a:pPr lvl="0"/>
            <a:endParaRPr lang="fr-FR"/>
          </a:p>
          <a:p>
            <a:pPr lvl="0"/>
            <a:r>
              <a:rPr lang="fr-FR"/>
              <a:t>But do not confuse :</a:t>
            </a:r>
          </a:p>
          <a:p>
            <a:pPr lvl="1"/>
            <a:r>
              <a:rPr lang="fr-FR"/>
              <a:t>A point of support (has to be fixed)</a:t>
            </a:r>
          </a:p>
          <a:p>
            <a:pPr lvl="1"/>
            <a:r>
              <a:rPr lang="fr-FR"/>
              <a:t>The leverage action (can grow and grow)</a:t>
            </a:r>
          </a:p>
          <a:p>
            <a:pPr lvl="0"/>
            <a:endParaRPr lang="fr-FR"/>
          </a:p>
          <a:p>
            <a:pPr lvl="0"/>
            <a:r>
              <a:rPr lang="fr-FR"/>
              <a:t>Otherwise…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sz="3600"/>
              <a:t>Another aspect of physics for business</a:t>
            </a:r>
          </a:p>
        </p:txBody>
      </p:sp>
      <p:pic>
        <p:nvPicPr>
          <p:cNvPr id="3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9748" y="2276874"/>
            <a:ext cx="4407563" cy="4032449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>
          <a:xfrm>
            <a:off x="1057471" y="862535"/>
            <a:ext cx="3300984" cy="1463040"/>
          </a:xfrm>
        </p:spPr>
        <p:txBody>
          <a:bodyPr>
            <a:normAutofit/>
          </a:bodyPr>
          <a:lstStyle/>
          <a:p>
            <a:pPr lvl="0"/>
            <a:r>
              <a:rPr lang="fr-FR" sz="2175" dirty="0" smtClean="0"/>
              <a:t>The Program Has </a:t>
            </a:r>
            <a:r>
              <a:rPr lang="fr-FR" sz="2175" dirty="0" err="1" smtClean="0"/>
              <a:t>Changed</a:t>
            </a:r>
            <a:r>
              <a:rPr lang="fr-FR" sz="2175" dirty="0" smtClean="0"/>
              <a:t/>
            </a:r>
            <a:br>
              <a:rPr lang="fr-FR" sz="2175" dirty="0" smtClean="0"/>
            </a:br>
            <a:endParaRPr lang="fr-FR" sz="2175" dirty="0"/>
          </a:p>
        </p:txBody>
      </p:sp>
      <p:pic>
        <p:nvPicPr>
          <p:cNvPr id="3" name="Espace réservé pour une image  5"/>
          <p:cNvPicPr preferRelativeResize="0">
            <a:picLocks noGrp="1"/>
          </p:cNvPicPr>
          <p:nvPr>
            <p:ph type="pic" idx="1"/>
          </p:nvPr>
        </p:nvPicPr>
        <p:blipFill>
          <a:blip r:embed="rId2"/>
          <a:srcRect t="19536" b="19536"/>
          <a:stretch>
            <a:fillRect/>
          </a:stretch>
        </p:blipFill>
        <p:spPr>
          <a:xfrm>
            <a:off x="4867359" y="897882"/>
            <a:ext cx="3132000" cy="2673000"/>
          </a:xfrm>
        </p:spPr>
      </p:pic>
      <p:sp>
        <p:nvSpPr>
          <p:cNvPr id="4" name="Espace réservé du texte 3"/>
          <p:cNvSpPr txBox="1">
            <a:spLocks noGrp="1"/>
          </p:cNvSpPr>
          <p:nvPr>
            <p:ph type="body" idx="2"/>
          </p:nvPr>
        </p:nvSpPr>
        <p:spPr>
          <a:xfrm>
            <a:off x="1004454" y="2509509"/>
            <a:ext cx="3300572" cy="1519559"/>
          </a:xfrm>
        </p:spPr>
        <p:txBody>
          <a:bodyPr/>
          <a:lstStyle/>
          <a:p>
            <a:pPr lvl="0"/>
            <a:r>
              <a:rPr lang="en-US" dirty="0" smtClean="0"/>
              <a:t>Before July 31st, the question was: We have fundamental reasons to organize an </a:t>
            </a:r>
            <a:r>
              <a:rPr lang="en-US" b="1" dirty="0" smtClean="0">
                <a:solidFill>
                  <a:srgbClr val="00B050"/>
                </a:solidFill>
              </a:rPr>
              <a:t>ordered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retreat; how do we proceed?</a:t>
            </a:r>
          </a:p>
          <a:p>
            <a:pPr lvl="0"/>
            <a:r>
              <a:rPr lang="en-US" dirty="0" smtClean="0"/>
              <a:t>After July 31st, the question became: On what foundations should our future be affirmed and organized?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Or: Why did we </a:t>
            </a:r>
            <a:r>
              <a:rPr lang="en-US" b="1" dirty="0" smtClean="0">
                <a:solidFill>
                  <a:srgbClr val="00B050"/>
                </a:solidFill>
              </a:rPr>
              <a:t>survive</a:t>
            </a:r>
            <a:r>
              <a:rPr lang="en-US" dirty="0" smtClean="0"/>
              <a:t>?</a:t>
            </a:r>
          </a:p>
          <a:p>
            <a:pPr lvl="0"/>
            <a:r>
              <a:rPr lang="en-US" b="1" dirty="0" smtClean="0">
                <a:solidFill>
                  <a:srgbClr val="00B050"/>
                </a:solidFill>
              </a:rPr>
              <a:t>And then: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On what foundations should we base ourselves?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436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r-FR" dirty="0" err="1"/>
              <a:t>Physics</a:t>
            </a:r>
            <a:r>
              <a:rPr lang="fr-FR" dirty="0"/>
              <a:t> for the business</a:t>
            </a:r>
          </a:p>
        </p:txBody>
      </p:sp>
      <p:sp>
        <p:nvSpPr>
          <p:cNvPr id="3" name="Espace réservé du conten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500"/>
              </a:spcBef>
            </a:pPr>
            <a:r>
              <a:rPr lang="fr-FR" sz="2200" dirty="0" err="1"/>
              <a:t>What</a:t>
            </a:r>
            <a:r>
              <a:rPr lang="fr-FR" sz="2200" dirty="0"/>
              <a:t> do </a:t>
            </a:r>
            <a:r>
              <a:rPr lang="fr-FR" sz="2200" dirty="0" err="1"/>
              <a:t>you</a:t>
            </a:r>
            <a:r>
              <a:rPr lang="fr-FR" sz="2200" dirty="0"/>
              <a:t> </a:t>
            </a:r>
            <a:r>
              <a:rPr lang="fr-FR" sz="2200" dirty="0" err="1"/>
              <a:t>see</a:t>
            </a:r>
            <a:r>
              <a:rPr lang="fr-FR" sz="2200" dirty="0"/>
              <a:t> </a:t>
            </a:r>
            <a:r>
              <a:rPr lang="fr-FR" sz="2200" dirty="0" err="1"/>
              <a:t>here</a:t>
            </a:r>
            <a:r>
              <a:rPr lang="fr-FR" sz="2200" dirty="0"/>
              <a:t> </a:t>
            </a:r>
            <a:r>
              <a:rPr lang="fr-FR" sz="2200" dirty="0" err="1" smtClean="0"/>
              <a:t>behind</a:t>
            </a:r>
            <a:r>
              <a:rPr lang="fr-FR" sz="2200" dirty="0" smtClean="0"/>
              <a:t> ?</a:t>
            </a: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lvl="0">
              <a:spcBef>
                <a:spcPts val="500"/>
              </a:spcBef>
            </a:pPr>
            <a:endParaRPr lang="fr-FR" sz="2200" dirty="0"/>
          </a:p>
          <a:p>
            <a:pPr marL="68580" lvl="0" indent="0">
              <a:spcBef>
                <a:spcPts val="500"/>
              </a:spcBef>
              <a:buNone/>
            </a:pPr>
            <a:endParaRPr lang="fr-FR" sz="2200" dirty="0"/>
          </a:p>
        </p:txBody>
      </p:sp>
      <p:pic>
        <p:nvPicPr>
          <p:cNvPr id="4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2780928"/>
            <a:ext cx="4969965" cy="23042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470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VSI</a:t>
            </a:r>
            <a:endParaRPr lang="fr-FR" dirty="0"/>
          </a:p>
        </p:txBody>
      </p:sp>
      <p:pic>
        <p:nvPicPr>
          <p:cNvPr id="1026" name="Picture 2" descr="http://img0.ndsstatic.com/wallpapers/f909586bcb851d662c0fae8e5c87ae70_large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930" y="2206332"/>
            <a:ext cx="5280000" cy="39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499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542</TotalTime>
  <Words>277</Words>
  <Application>Microsoft Office PowerPoint</Application>
  <PresentationFormat>Affichage à l'écran (4:3)</PresentationFormat>
  <Paragraphs>78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Wingdings</vt:lpstr>
      <vt:lpstr>Wingdings 2</vt:lpstr>
      <vt:lpstr>Austin</vt:lpstr>
      <vt:lpstr>With a little help of VMS’ Friends (season 4)</vt:lpstr>
      <vt:lpstr>2013 : bad year</vt:lpstr>
      <vt:lpstr>Physics for the business</vt:lpstr>
      <vt:lpstr>Physics for business</vt:lpstr>
      <vt:lpstr>Physics for business</vt:lpstr>
      <vt:lpstr>Another aspect of physics for business</vt:lpstr>
      <vt:lpstr>The Program Has Changed </vt:lpstr>
      <vt:lpstr>Physics for the business</vt:lpstr>
      <vt:lpstr>VSI</vt:lpstr>
      <vt:lpstr>Physics for business</vt:lpstr>
      <vt:lpstr>Keys for success</vt:lpstr>
      <vt:lpstr>European initiatives</vt:lpstr>
      <vt:lpstr>Who to connect with? Usual suspects</vt:lpstr>
      <vt:lpstr>Whith whom to connect? Newbies </vt:lpstr>
      <vt:lpstr>Snapshot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With a little help of VMS’ Friends</dc:title>
  <dc:creator>gcalliet</dc:creator>
  <cp:lastModifiedBy>gérard Calliet</cp:lastModifiedBy>
  <cp:revision>25</cp:revision>
  <dcterms:created xsi:type="dcterms:W3CDTF">2013-10-06T23:25:47Z</dcterms:created>
  <dcterms:modified xsi:type="dcterms:W3CDTF">2014-11-10T13:50:21Z</dcterms:modified>
</cp:coreProperties>
</file>